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4"/>
    <p:sldMasterId id="2147483699" r:id="rId5"/>
  </p:sldMasterIdLst>
  <p:notesMasterIdLst>
    <p:notesMasterId r:id="rId21"/>
  </p:notesMasterIdLst>
  <p:sldIdLst>
    <p:sldId id="256" r:id="rId6"/>
    <p:sldId id="257" r:id="rId7"/>
    <p:sldId id="258" r:id="rId8"/>
    <p:sldId id="262" r:id="rId9"/>
    <p:sldId id="260" r:id="rId10"/>
    <p:sldId id="301" r:id="rId11"/>
    <p:sldId id="303" r:id="rId12"/>
    <p:sldId id="304" r:id="rId13"/>
    <p:sldId id="302" r:id="rId14"/>
    <p:sldId id="265" r:id="rId15"/>
    <p:sldId id="266" r:id="rId16"/>
    <p:sldId id="267" r:id="rId17"/>
    <p:sldId id="305" r:id="rId18"/>
    <p:sldId id="306"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598D"/>
    <a:srgbClr val="646C92"/>
    <a:srgbClr val="5A6B76"/>
    <a:srgbClr val="5A6E6E"/>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D2ED06-0604-49CD-872E-C9E3A9A56402}" v="7" dt="2024-02-22T15:57:27.4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9" autoAdjust="0"/>
    <p:restoredTop sz="95884" autoAdjust="0"/>
  </p:normalViewPr>
  <p:slideViewPr>
    <p:cSldViewPr snapToGrid="0">
      <p:cViewPr varScale="1">
        <p:scale>
          <a:sx n="106" d="100"/>
          <a:sy n="106" d="100"/>
        </p:scale>
        <p:origin x="792" y="210"/>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C63451-F71A-45EA-8B10-04A09C28CC19}" type="datetimeFigureOut">
              <a:rPr lang="en-US" smtClean="0"/>
              <a:t>2/22/2024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B270D-091D-4ED2-8C85-0898DD7D9F21}" type="slidenum">
              <a:rPr lang="en-US" smtClean="0"/>
              <a:t>‹#›</a:t>
            </a:fld>
            <a:endParaRPr lang="en-US" dirty="0"/>
          </a:p>
        </p:txBody>
      </p:sp>
    </p:spTree>
    <p:extLst>
      <p:ext uri="{BB962C8B-B14F-4D97-AF65-F5344CB8AC3E}">
        <p14:creationId xmlns:p14="http://schemas.microsoft.com/office/powerpoint/2010/main" val="2253118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2FDEA-03A1-4F6D-A72C-F016AC56B49F}" type="slidenum">
              <a:rPr lang="en-US" smtClean="0"/>
              <a:t>4</a:t>
            </a:fld>
            <a:endParaRPr lang="en-US" dirty="0"/>
          </a:p>
        </p:txBody>
      </p:sp>
    </p:spTree>
    <p:extLst>
      <p:ext uri="{BB962C8B-B14F-4D97-AF65-F5344CB8AC3E}">
        <p14:creationId xmlns:p14="http://schemas.microsoft.com/office/powerpoint/2010/main" val="1632927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4343D-592B-989B-F364-25FB732045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65E757-0780-945C-3990-8C9A844E00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3F135A-E3A3-82D6-A0F5-3BB83E01A32D}"/>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E080B58F-9E1F-A3A3-BC7F-2B9F35E92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5B2E79-0B5A-BA41-BF26-875BCB14F498}"/>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3719494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CAA1C-EB4F-DA51-87A5-3404A6447A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79E08A-FAC2-9AEB-683E-E7F215F7D3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3B41CE-74DC-754B-540D-B27FC260872D}"/>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2FC0E772-1F55-D754-78C8-5E4EEE8FB5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CF7DD9-B02B-346C-61DE-E0D8A6BE1034}"/>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737743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9CC3A7-A038-B426-8B85-F9EC3B6D46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E39561-2D5E-4D24-C39A-92B0562C56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940DBE-8E73-238F-325C-DCF7D4A990A3}"/>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415E3107-7D7A-454E-07B9-BA58C3A776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D4665F-9004-F265-8E94-81496000733C}"/>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3922949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984522" y="874663"/>
            <a:ext cx="4650901" cy="2334637"/>
          </a:xfrm>
        </p:spPr>
        <p:txBody>
          <a:bodyPr>
            <a:normAutofit/>
          </a:bodyPr>
          <a:lstStyle>
            <a:lvl1pPr algn="ctr">
              <a:defRPr sz="4800"/>
            </a:lvl1pPr>
          </a:lstStyle>
          <a:p>
            <a:r>
              <a:rPr lang="en-US"/>
              <a:t>Click to edit Master title style</a:t>
            </a:r>
            <a:endParaRPr lang="en-US" dirty="0"/>
          </a:p>
        </p:txBody>
      </p:sp>
      <p:grpSp>
        <p:nvGrpSpPr>
          <p:cNvPr id="6" name="Group 5">
            <a:extLst>
              <a:ext uri="{FF2B5EF4-FFF2-40B4-BE49-F238E27FC236}">
                <a16:creationId xmlns:a16="http://schemas.microsoft.com/office/drawing/2014/main" id="{F44A4473-D4D4-4E24-B542-C5D63C28DA75}"/>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a:off x="6153976" y="457964"/>
            <a:ext cx="6009066" cy="5914582"/>
            <a:chOff x="6153976" y="457964"/>
            <a:chExt cx="6009066" cy="5914582"/>
          </a:xfrm>
        </p:grpSpPr>
        <p:grpSp>
          <p:nvGrpSpPr>
            <p:cNvPr id="7" name="Group 6">
              <a:extLst>
                <a:ext uri="{FF2B5EF4-FFF2-40B4-BE49-F238E27FC236}">
                  <a16:creationId xmlns:a16="http://schemas.microsoft.com/office/drawing/2014/main" id="{14CA4A32-A016-460F-8B99-22A5D265B4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2621" y="2980002"/>
              <a:ext cx="317159" cy="932400"/>
              <a:chOff x="6376988" y="280988"/>
              <a:chExt cx="633413" cy="1862138"/>
            </a:xfrm>
          </p:grpSpPr>
          <p:sp>
            <p:nvSpPr>
              <p:cNvPr id="86" name="Freeform 68">
                <a:extLst>
                  <a:ext uri="{FF2B5EF4-FFF2-40B4-BE49-F238E27FC236}">
                    <a16:creationId xmlns:a16="http://schemas.microsoft.com/office/drawing/2014/main" id="{84DB1BC2-B158-4DA5-9164-843E6B566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69">
                <a:extLst>
                  <a:ext uri="{FF2B5EF4-FFF2-40B4-BE49-F238E27FC236}">
                    <a16:creationId xmlns:a16="http://schemas.microsoft.com/office/drawing/2014/main" id="{751FDE2E-D749-401E-B3BA-66B2F5231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Line 70">
                <a:extLst>
                  <a:ext uri="{FF2B5EF4-FFF2-40B4-BE49-F238E27FC236}">
                    <a16:creationId xmlns:a16="http://schemas.microsoft.com/office/drawing/2014/main" id="{49546377-E2EE-4854-AA84-5575789BAF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7">
              <a:extLst>
                <a:ext uri="{FF2B5EF4-FFF2-40B4-BE49-F238E27FC236}">
                  <a16:creationId xmlns:a16="http://schemas.microsoft.com/office/drawing/2014/main" id="{04FCC465-42B8-456F-951F-8C51A42F97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24466" y="457964"/>
              <a:ext cx="3838576" cy="5838297"/>
              <a:chOff x="8324466" y="457964"/>
              <a:chExt cx="3838576" cy="5838297"/>
            </a:xfrm>
          </p:grpSpPr>
          <p:sp>
            <p:nvSpPr>
              <p:cNvPr id="48" name="Oval 47">
                <a:extLst>
                  <a:ext uri="{FF2B5EF4-FFF2-40B4-BE49-F238E27FC236}">
                    <a16:creationId xmlns:a16="http://schemas.microsoft.com/office/drawing/2014/main" id="{3D7F8A9A-8A53-4FD3-855C-C49B035CE8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49" name="Group 48">
                <a:extLst>
                  <a:ext uri="{FF2B5EF4-FFF2-40B4-BE49-F238E27FC236}">
                    <a16:creationId xmlns:a16="http://schemas.microsoft.com/office/drawing/2014/main" id="{AC347F99-AC7C-4DB2-8AAF-9E2A7AE629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64" name="Freeform 64">
                  <a:extLst>
                    <a:ext uri="{FF2B5EF4-FFF2-40B4-BE49-F238E27FC236}">
                      <a16:creationId xmlns:a16="http://schemas.microsoft.com/office/drawing/2014/main" id="{89B06C37-E219-479D-B324-0DC7D0565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Freeform 81">
                  <a:extLst>
                    <a:ext uri="{FF2B5EF4-FFF2-40B4-BE49-F238E27FC236}">
                      <a16:creationId xmlns:a16="http://schemas.microsoft.com/office/drawing/2014/main" id="{29A1D878-CEA2-41DC-8638-A85231672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61">
                  <a:extLst>
                    <a:ext uri="{FF2B5EF4-FFF2-40B4-BE49-F238E27FC236}">
                      <a16:creationId xmlns:a16="http://schemas.microsoft.com/office/drawing/2014/main" id="{99394209-57ED-4126-A8DC-0862D1FA1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78">
                  <a:extLst>
                    <a:ext uri="{FF2B5EF4-FFF2-40B4-BE49-F238E27FC236}">
                      <a16:creationId xmlns:a16="http://schemas.microsoft.com/office/drawing/2014/main" id="{A48B0004-4618-4D71-88D1-A2FEE4F0AD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Freeform 84">
                  <a:extLst>
                    <a:ext uri="{FF2B5EF4-FFF2-40B4-BE49-F238E27FC236}">
                      <a16:creationId xmlns:a16="http://schemas.microsoft.com/office/drawing/2014/main" id="{4D1C172B-2446-428A-A518-FE1B5FCE0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7">
                  <a:extLst>
                    <a:ext uri="{FF2B5EF4-FFF2-40B4-BE49-F238E27FC236}">
                      <a16:creationId xmlns:a16="http://schemas.microsoft.com/office/drawing/2014/main" id="{E359C795-FCC1-401F-B0B6-F722AE632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0">
                  <a:extLst>
                    <a:ext uri="{FF2B5EF4-FFF2-40B4-BE49-F238E27FC236}">
                      <a16:creationId xmlns:a16="http://schemas.microsoft.com/office/drawing/2014/main" id="{8260D102-71BB-497E-A5CF-743FB5987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59">
                  <a:extLst>
                    <a:ext uri="{FF2B5EF4-FFF2-40B4-BE49-F238E27FC236}">
                      <a16:creationId xmlns:a16="http://schemas.microsoft.com/office/drawing/2014/main" id="{811E3D98-A5FB-4BDE-A07D-A03EB898C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62">
                  <a:extLst>
                    <a:ext uri="{FF2B5EF4-FFF2-40B4-BE49-F238E27FC236}">
                      <a16:creationId xmlns:a16="http://schemas.microsoft.com/office/drawing/2014/main" id="{9E48CE7F-B4EF-4629-8706-6838C171EF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65">
                  <a:extLst>
                    <a:ext uri="{FF2B5EF4-FFF2-40B4-BE49-F238E27FC236}">
                      <a16:creationId xmlns:a16="http://schemas.microsoft.com/office/drawing/2014/main" id="{C8EBC77A-0887-4128-A73B-2C0165C6F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79">
                  <a:extLst>
                    <a:ext uri="{FF2B5EF4-FFF2-40B4-BE49-F238E27FC236}">
                      <a16:creationId xmlns:a16="http://schemas.microsoft.com/office/drawing/2014/main" id="{7AF3D400-AAAA-47BD-922E-AA3A2AFA3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82">
                  <a:extLst>
                    <a:ext uri="{FF2B5EF4-FFF2-40B4-BE49-F238E27FC236}">
                      <a16:creationId xmlns:a16="http://schemas.microsoft.com/office/drawing/2014/main" id="{B0A3E6A0-609D-427D-9D34-E7CF184B45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85">
                  <a:extLst>
                    <a:ext uri="{FF2B5EF4-FFF2-40B4-BE49-F238E27FC236}">
                      <a16:creationId xmlns:a16="http://schemas.microsoft.com/office/drawing/2014/main" id="{DDE08965-A3F4-426A-924B-102A6F6FE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88">
                  <a:extLst>
                    <a:ext uri="{FF2B5EF4-FFF2-40B4-BE49-F238E27FC236}">
                      <a16:creationId xmlns:a16="http://schemas.microsoft.com/office/drawing/2014/main" id="{13FA8E6E-7F53-47E9-9BF8-1CD3130F4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78" name="Group 77">
                  <a:extLst>
                    <a:ext uri="{FF2B5EF4-FFF2-40B4-BE49-F238E27FC236}">
                      <a16:creationId xmlns:a16="http://schemas.microsoft.com/office/drawing/2014/main" id="{7A8A9991-EF8F-4128-9DB7-A2FA8CF2F6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79" name="Line 63">
                    <a:extLst>
                      <a:ext uri="{FF2B5EF4-FFF2-40B4-BE49-F238E27FC236}">
                        <a16:creationId xmlns:a16="http://schemas.microsoft.com/office/drawing/2014/main" id="{41E966B6-186E-4D17-B570-969B6951A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66">
                    <a:extLst>
                      <a:ext uri="{FF2B5EF4-FFF2-40B4-BE49-F238E27FC236}">
                        <a16:creationId xmlns:a16="http://schemas.microsoft.com/office/drawing/2014/main" id="{918B08AD-5F3C-4FC5-8998-8524763C7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67">
                    <a:extLst>
                      <a:ext uri="{FF2B5EF4-FFF2-40B4-BE49-F238E27FC236}">
                        <a16:creationId xmlns:a16="http://schemas.microsoft.com/office/drawing/2014/main" id="{EDF72260-B0A1-47A1-9459-FDF4600AC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80">
                    <a:extLst>
                      <a:ext uri="{FF2B5EF4-FFF2-40B4-BE49-F238E27FC236}">
                        <a16:creationId xmlns:a16="http://schemas.microsoft.com/office/drawing/2014/main" id="{C6A7FA58-53F7-4C2F-96D5-E97BB3CC6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83">
                    <a:extLst>
                      <a:ext uri="{FF2B5EF4-FFF2-40B4-BE49-F238E27FC236}">
                        <a16:creationId xmlns:a16="http://schemas.microsoft.com/office/drawing/2014/main" id="{1B986617-481E-450F-8FAD-CA3086A3E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86">
                    <a:extLst>
                      <a:ext uri="{FF2B5EF4-FFF2-40B4-BE49-F238E27FC236}">
                        <a16:creationId xmlns:a16="http://schemas.microsoft.com/office/drawing/2014/main" id="{4D24CAEB-B2FE-4796-8E6E-DB5148C380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89">
                    <a:extLst>
                      <a:ext uri="{FF2B5EF4-FFF2-40B4-BE49-F238E27FC236}">
                        <a16:creationId xmlns:a16="http://schemas.microsoft.com/office/drawing/2014/main" id="{3D577B03-E6D9-4FFA-A799-E504CBF8D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43509C13-FDEE-45B0-B954-D80D6F38F00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56" name="Group 55">
                  <a:extLst>
                    <a:ext uri="{FF2B5EF4-FFF2-40B4-BE49-F238E27FC236}">
                      <a16:creationId xmlns:a16="http://schemas.microsoft.com/office/drawing/2014/main" id="{21FF647D-8D8A-43E8-A2E2-46D1117839F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0" name="Straight Connector 59">
                    <a:extLst>
                      <a:ext uri="{FF2B5EF4-FFF2-40B4-BE49-F238E27FC236}">
                        <a16:creationId xmlns:a16="http://schemas.microsoft.com/office/drawing/2014/main" id="{87B8728B-0A45-4551-99F0-CF33B850DA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CFAA15D-9EFC-4A70-AC98-CB3EF00C3A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2" name="Rectangle 30">
                    <a:extLst>
                      <a:ext uri="{FF2B5EF4-FFF2-40B4-BE49-F238E27FC236}">
                        <a16:creationId xmlns:a16="http://schemas.microsoft.com/office/drawing/2014/main" id="{AD80CCBD-3F02-48A0-A24E-5971D22951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30">
                    <a:extLst>
                      <a:ext uri="{FF2B5EF4-FFF2-40B4-BE49-F238E27FC236}">
                        <a16:creationId xmlns:a16="http://schemas.microsoft.com/office/drawing/2014/main" id="{AB5B7D34-5A4E-48DE-8893-0F022E4CC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2341ADC6-0CC2-46C0-BA6F-9D99136698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58" name="Freeform: Shape 57">
                    <a:extLst>
                      <a:ext uri="{FF2B5EF4-FFF2-40B4-BE49-F238E27FC236}">
                        <a16:creationId xmlns:a16="http://schemas.microsoft.com/office/drawing/2014/main" id="{A93316DB-546B-41BA-AD1B-94D5C46702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59" name="Freeform: Shape 58">
                    <a:extLst>
                      <a:ext uri="{FF2B5EF4-FFF2-40B4-BE49-F238E27FC236}">
                        <a16:creationId xmlns:a16="http://schemas.microsoft.com/office/drawing/2014/main" id="{35105C82-44C4-41C2-96AE-ADE6DD1D7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A7A634F2-054C-4614-9ECB-96BE809893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52" name="Group 51">
                  <a:extLst>
                    <a:ext uri="{FF2B5EF4-FFF2-40B4-BE49-F238E27FC236}">
                      <a16:creationId xmlns:a16="http://schemas.microsoft.com/office/drawing/2014/main" id="{1764AB7F-1912-4909-A04A-C8D125467E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54" name="Freeform 68">
                    <a:extLst>
                      <a:ext uri="{FF2B5EF4-FFF2-40B4-BE49-F238E27FC236}">
                        <a16:creationId xmlns:a16="http://schemas.microsoft.com/office/drawing/2014/main" id="{6B93639B-DE1C-4A46-A4B5-B88FD6FC2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A6C5D17F-13E7-4861-A839-3C56ABD56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53" name="Line 70">
                  <a:extLst>
                    <a:ext uri="{FF2B5EF4-FFF2-40B4-BE49-F238E27FC236}">
                      <a16:creationId xmlns:a16="http://schemas.microsoft.com/office/drawing/2014/main" id="{1C343C91-0F9E-4530-939D-2D9F15DF4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92109E9F-E572-4202-B7A6-630155DD5B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153976" y="534249"/>
              <a:ext cx="3838576" cy="5838297"/>
              <a:chOff x="8324466" y="457964"/>
              <a:chExt cx="3838576" cy="5838297"/>
            </a:xfrm>
          </p:grpSpPr>
          <p:sp>
            <p:nvSpPr>
              <p:cNvPr id="10" name="Oval 9">
                <a:extLst>
                  <a:ext uri="{FF2B5EF4-FFF2-40B4-BE49-F238E27FC236}">
                    <a16:creationId xmlns:a16="http://schemas.microsoft.com/office/drawing/2014/main" id="{B4FF54B2-44F5-42F7-8353-111D80A8D2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11" name="Group 10">
                <a:extLst>
                  <a:ext uri="{FF2B5EF4-FFF2-40B4-BE49-F238E27FC236}">
                    <a16:creationId xmlns:a16="http://schemas.microsoft.com/office/drawing/2014/main" id="{19A2BBF4-4F54-4179-B672-AD4C8D58A3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26" name="Freeform 64">
                  <a:extLst>
                    <a:ext uri="{FF2B5EF4-FFF2-40B4-BE49-F238E27FC236}">
                      <a16:creationId xmlns:a16="http://schemas.microsoft.com/office/drawing/2014/main" id="{2F2D95CF-DAE2-4601-B9A6-233F4F2F3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3CD52B72-C30B-4570-A8AB-78CB884F8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696A9FBF-C89D-4CF9-A1DC-C0275A3B3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C50B0ACE-17B4-4F11-BA43-0159796B83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F0346B01-7019-48B2-9BE7-3E90F590F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5C186E4B-7559-4E95-9BDD-7DA75E0873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FFE117A-211E-4BD5-AB76-05026DEC6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5CC0C412-2859-4E97-924F-291318E6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AECE441C-0FBF-4F02-9781-35F2487E3C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951A4317-3E34-41B4-BCD9-E6E0627C18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CE2D40E4-274B-4D43-801B-7B3BAF03E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2D939FC8-6395-4DCB-B28C-2342BFB72F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620FEEF2-AE91-48CA-8FE7-B50F83E1C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27050D75-D26B-4BD3-A4A5-68DF13E9C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37668160-F5BE-4756-B84F-C68992BC7A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E7F90261-4A5A-4C39-B4B3-FEBED04E3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71681E7C-A7E8-4F01-9001-3FD1105E1B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901B0597-C838-4481-A49D-E8D85B631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23C2B0BF-A329-4A97-B3D5-545BC6813E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DBCCCA80-4FEE-4C79-8AF3-66B97054C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4B9AD13F-808D-4464-989B-F40B3E77B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076473B5-E30F-4635-8789-51368A971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2" name="Group 11">
                <a:extLst>
                  <a:ext uri="{FF2B5EF4-FFF2-40B4-BE49-F238E27FC236}">
                    <a16:creationId xmlns:a16="http://schemas.microsoft.com/office/drawing/2014/main" id="{EF568995-35CF-4C80-A63C-82B47F1BA1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8" name="Group 17">
                  <a:extLst>
                    <a:ext uri="{FF2B5EF4-FFF2-40B4-BE49-F238E27FC236}">
                      <a16:creationId xmlns:a16="http://schemas.microsoft.com/office/drawing/2014/main" id="{99432608-19E2-4A3E-A68B-45C8E5DD47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127A2810-84DE-450A-986B-DE8AF8AE6F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56ED6A-BBD4-4005-A99D-65BCF8047C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CFC0629C-AFCE-4D39-87D5-36EF1FE5CF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1F3517A-93AD-4DF3-BEC7-E607A73E5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BBC251-E8DD-438C-8733-7D65F461A4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6A94A4D4-EFFA-4AE2-B533-75F01F0F0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1F4B0E1D-2F9C-444A-ADBA-BDE9F01D8D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3" name="Group 12">
                <a:extLst>
                  <a:ext uri="{FF2B5EF4-FFF2-40B4-BE49-F238E27FC236}">
                    <a16:creationId xmlns:a16="http://schemas.microsoft.com/office/drawing/2014/main" id="{5F5ACA0E-A5DF-4015-8FD4-FA7A53E9D1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4" name="Group 13">
                  <a:extLst>
                    <a:ext uri="{FF2B5EF4-FFF2-40B4-BE49-F238E27FC236}">
                      <a16:creationId xmlns:a16="http://schemas.microsoft.com/office/drawing/2014/main" id="{5A4DCFFD-FD3C-42EA-862E-5B792D9020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 name="Freeform 68">
                    <a:extLst>
                      <a:ext uri="{FF2B5EF4-FFF2-40B4-BE49-F238E27FC236}">
                        <a16:creationId xmlns:a16="http://schemas.microsoft.com/office/drawing/2014/main" id="{0089A8F3-7530-4C17-848C-580015C3ED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9">
                    <a:extLst>
                      <a:ext uri="{FF2B5EF4-FFF2-40B4-BE49-F238E27FC236}">
                        <a16:creationId xmlns:a16="http://schemas.microsoft.com/office/drawing/2014/main" id="{61D8EA0C-1521-4C6D-8C09-DD6D8F1F2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5" name="Line 70">
                  <a:extLst>
                    <a:ext uri="{FF2B5EF4-FFF2-40B4-BE49-F238E27FC236}">
                      <a16:creationId xmlns:a16="http://schemas.microsoft.com/office/drawing/2014/main" id="{517033B6-6B8A-4BD6-9A52-BF9E9EFBD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cxnSp>
        <p:nvCxnSpPr>
          <p:cNvPr id="173" name="Straight Connector 172">
            <a:extLst>
              <a:ext uri="{FF2B5EF4-FFF2-40B4-BE49-F238E27FC236}">
                <a16:creationId xmlns:a16="http://schemas.microsoft.com/office/drawing/2014/main" id="{88D7A558-4107-4032-8E5F-99B445369147}"/>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3038400" y="369087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75" name="Subtitle 2">
            <a:extLst>
              <a:ext uri="{FF2B5EF4-FFF2-40B4-BE49-F238E27FC236}">
                <a16:creationId xmlns:a16="http://schemas.microsoft.com/office/drawing/2014/main" id="{6B5BCC80-B184-4F6C-B3E3-CFC7F4C41C95}"/>
              </a:ext>
            </a:extLst>
          </p:cNvPr>
          <p:cNvSpPr>
            <a:spLocks noGrp="1"/>
          </p:cNvSpPr>
          <p:nvPr>
            <p:ph type="subTitle" idx="1"/>
          </p:nvPr>
        </p:nvSpPr>
        <p:spPr>
          <a:xfrm>
            <a:off x="990000" y="4113213"/>
            <a:ext cx="4636800" cy="1655762"/>
          </a:xfrm>
        </p:spPr>
        <p:txBody>
          <a:bodyPr>
            <a:normAutofit/>
          </a:bodyPr>
          <a:lstStyle>
            <a:lvl1pPr marL="0" indent="0" algn="ctr">
              <a:buNone/>
              <a:defRPr/>
            </a:lvl1pPr>
          </a:lstStyle>
          <a:p>
            <a:r>
              <a:rPr lang="en-US">
                <a:cs typeface="Calibri"/>
              </a:rPr>
              <a:t>Click to edit Master subtitle style</a:t>
            </a:r>
            <a:endParaRPr lang="en-US" dirty="0"/>
          </a:p>
        </p:txBody>
      </p:sp>
    </p:spTree>
    <p:extLst>
      <p:ext uri="{BB962C8B-B14F-4D97-AF65-F5344CB8AC3E}">
        <p14:creationId xmlns:p14="http://schemas.microsoft.com/office/powerpoint/2010/main" val="2258560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530307" y="536573"/>
            <a:ext cx="3856679" cy="1453003"/>
          </a:xfrm>
        </p:spPr>
        <p:txBody>
          <a:bodyPr/>
          <a:lstStyle>
            <a:lvl1pPr algn="ctr">
              <a:defRPr/>
            </a:lvl1pPr>
          </a:lstStyle>
          <a:p>
            <a:r>
              <a:rPr lang="en-US"/>
              <a:t>Click to edit Master title style</a:t>
            </a:r>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21791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03" name="Content Placeholder 2">
            <a:extLst>
              <a:ext uri="{FF2B5EF4-FFF2-40B4-BE49-F238E27FC236}">
                <a16:creationId xmlns:a16="http://schemas.microsoft.com/office/drawing/2014/main" id="{E4838519-F7BD-42C9-BDE6-B4D6DF7E1175}"/>
              </a:ext>
            </a:extLst>
          </p:cNvPr>
          <p:cNvSpPr>
            <a:spLocks noGrp="1"/>
          </p:cNvSpPr>
          <p:nvPr>
            <p:ph idx="13" hasCustomPrompt="1"/>
          </p:nvPr>
        </p:nvSpPr>
        <p:spPr>
          <a:xfrm>
            <a:off x="907606" y="2877018"/>
            <a:ext cx="3060000" cy="2938561"/>
          </a:xfrm>
        </p:spPr>
        <p:txBody>
          <a:bodyPr>
            <a:normAutofit/>
          </a:bodyPr>
          <a:lstStyle>
            <a:lvl1pPr algn="ctr">
              <a:defRPr/>
            </a:lvl1pPr>
          </a:lstStyle>
          <a:p>
            <a:pPr marL="0" indent="0" algn="ctr">
              <a:buNone/>
            </a:pPr>
            <a:r>
              <a:rPr lang="en-US" dirty="0"/>
              <a:t>Click to edit master text style</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a:xfrm>
            <a:off x="450000" y="6357168"/>
            <a:ext cx="1480400" cy="461665"/>
          </a:xfrm>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a:xfrm>
            <a:off x="1996947" y="6357600"/>
            <a:ext cx="6683376" cy="460800"/>
          </a:xfrm>
        </p:spPr>
        <p:txBody>
          <a:bodyPr/>
          <a:lstStyle>
            <a:lvl1pPr algn="l">
              <a:defRPr/>
            </a:lvl1pPr>
          </a:lstStyle>
          <a:p>
            <a:r>
              <a:rPr lang="en-US"/>
              <a:t>Sample Footer Text</a:t>
            </a:r>
            <a:endParaRPr lang="en-US" dirty="0"/>
          </a:p>
        </p:txBody>
      </p:sp>
      <p:sp>
        <p:nvSpPr>
          <p:cNvPr id="9" name="Picture Placeholder 8">
            <a:extLst>
              <a:ext uri="{FF2B5EF4-FFF2-40B4-BE49-F238E27FC236}">
                <a16:creationId xmlns:a16="http://schemas.microsoft.com/office/drawing/2014/main" id="{EF1A84F6-2D30-446A-9D91-44FBCB825679}"/>
              </a:ext>
            </a:extLst>
          </p:cNvPr>
          <p:cNvSpPr>
            <a:spLocks noGrp="1"/>
          </p:cNvSpPr>
          <p:nvPr>
            <p:ph type="pic" sz="quarter" idx="14"/>
          </p:nvPr>
        </p:nvSpPr>
        <p:spPr>
          <a:xfrm>
            <a:off x="4979987" y="0"/>
            <a:ext cx="7212013" cy="6858000"/>
          </a:xfrm>
        </p:spPr>
        <p:txBody>
          <a:bodyPr/>
          <a:lstStyle/>
          <a:p>
            <a:r>
              <a:rPr lang="en-US"/>
              <a:t>Click icon to add picture</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2366231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4056600" y="536573"/>
            <a:ext cx="4078800" cy="1453003"/>
          </a:xfrm>
        </p:spPr>
        <p:txBody>
          <a:bodyPr/>
          <a:lstStyle>
            <a:lvl1pPr algn="ctr">
              <a:defRPr/>
            </a:lvl1pPr>
          </a:lstStyle>
          <a:p>
            <a:r>
              <a:rPr lang="en-US" dirty="0"/>
              <a:t>Click to edit Master title style</a:t>
            </a:r>
          </a:p>
        </p:txBody>
      </p:sp>
      <p:sp>
        <p:nvSpPr>
          <p:cNvPr id="95" name="Text Placeholder 94">
            <a:extLst>
              <a:ext uri="{FF2B5EF4-FFF2-40B4-BE49-F238E27FC236}">
                <a16:creationId xmlns:a16="http://schemas.microsoft.com/office/drawing/2014/main" id="{376C93AE-577A-4E39-B37B-F54DD619E8E9}"/>
              </a:ext>
            </a:extLst>
          </p:cNvPr>
          <p:cNvSpPr>
            <a:spLocks noGrp="1"/>
          </p:cNvSpPr>
          <p:nvPr>
            <p:ph type="body" sz="quarter" idx="13" hasCustomPrompt="1"/>
          </p:nvPr>
        </p:nvSpPr>
        <p:spPr>
          <a:xfrm>
            <a:off x="3686175" y="2876550"/>
            <a:ext cx="4819650" cy="2875321"/>
          </a:xfrm>
        </p:spPr>
        <p:txBody>
          <a:bodyPr>
            <a:normAutofit/>
          </a:bodyPr>
          <a:lstStyle>
            <a:lvl1pPr marL="0" indent="0" algn="ctr">
              <a:buNone/>
              <a:defRPr sz="1600" baseline="0"/>
            </a:lvl1pPr>
            <a:lvl2pPr marL="360000" indent="0" algn="ctr">
              <a:buFont typeface="Arial" panose="020B0604020202020204" pitchFamily="34" charset="0"/>
              <a:buNone/>
              <a:defRPr/>
            </a:lvl2pPr>
            <a:lvl3pPr marL="720000" indent="0" algn="ctr">
              <a:buNone/>
              <a:defRPr/>
            </a:lvl3pPr>
            <a:lvl4pPr marL="1080000" indent="0" algn="ctr">
              <a:buFont typeface="Arial" panose="020B0604020202020204" pitchFamily="34" charset="0"/>
              <a:buNone/>
              <a:defRPr/>
            </a:lvl4pPr>
            <a:lvl5pPr marL="1440000" indent="0" algn="ctr">
              <a:buNone/>
              <a:defRPr/>
            </a:lvl5pPr>
          </a:lstStyle>
          <a:p>
            <a:pPr lvl="0"/>
            <a:r>
              <a:rPr lang="en-US" dirty="0"/>
              <a:t>Click to add text</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lvl1pPr>
              <a:defRPr/>
            </a:lvl1pPr>
          </a:lstStyle>
          <a:p>
            <a:r>
              <a:rPr lang="en-US" dirty="0"/>
              <a:t>2024</a:t>
            </a:r>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lvl1pPr>
              <a:defRPr/>
            </a:lvl1pPr>
          </a:lstStyle>
          <a:p>
            <a:r>
              <a:rPr lang="en-US" dirty="0"/>
              <a:t>Hawaii employment summit</a:t>
            </a:r>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grpSp>
        <p:nvGrpSpPr>
          <p:cNvPr id="6" name="Group 5">
            <a:extLst>
              <a:ext uri="{FF2B5EF4-FFF2-40B4-BE49-F238E27FC236}">
                <a16:creationId xmlns:a16="http://schemas.microsoft.com/office/drawing/2014/main" id="{4DF41F26-BFC3-471C-AEBF-8D613043F8A1}"/>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a:off x="199766" y="716800"/>
            <a:ext cx="3838575" cy="5583025"/>
            <a:chOff x="199766" y="716800"/>
            <a:chExt cx="3838575" cy="5583025"/>
          </a:xfrm>
        </p:grpSpPr>
        <p:grpSp>
          <p:nvGrpSpPr>
            <p:cNvPr id="7" name="Group 6">
              <a:extLst>
                <a:ext uri="{FF2B5EF4-FFF2-40B4-BE49-F238E27FC236}">
                  <a16:creationId xmlns:a16="http://schemas.microsoft.com/office/drawing/2014/main" id="{CD3F709F-F0BC-4149-B83C-D6E0B13F9C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26" name="Freeform 64">
                <a:extLst>
                  <a:ext uri="{FF2B5EF4-FFF2-40B4-BE49-F238E27FC236}">
                    <a16:creationId xmlns:a16="http://schemas.microsoft.com/office/drawing/2014/main" id="{5C5EF830-776D-4D9D-B2AD-E2EF27FE2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24555386-DD07-47B5-8731-6188F04409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98AACD5A-587D-4523-8687-E39554A9EE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056E6FE3-AE0B-4665-BDC4-C43B088EA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3341E111-158B-46EB-85CF-76ACE2E63E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B6BAC346-F465-42C1-B326-511CDAAF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1EFAE7C-FB00-406B-B543-258ECBA85C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7B8E44F7-B4B5-407F-8CBF-2EF396585A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E5CB4BB7-46DD-4D14-AF85-0E13EFBA6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F7F8EDDC-B124-4CF0-9C0B-036D7E9203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F9979D20-23CA-44BF-94E4-277FAA877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64DA53E4-1E27-44B2-9EA5-375E3D20A7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AF41DBD5-F7CA-43C7-B477-6E93D8DC0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8DE355CC-A733-4109-AC9E-4E5E96E35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C60E99C1-AC1B-4267-A404-07CA28EA1A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46BA754B-AF8C-4E32-B5D4-BD2CA1341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AA7154F4-DAA9-42B8-9C79-E7D89EB92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CFCCE002-4181-4663-B8B4-5B5CC711B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B3C1286A-A92F-45A8-A144-C4EBF3B8B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31993490-8FCD-4048-A2E8-0A217FF65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33AF3440-700A-44B0-A0D1-1E6301F18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F17E7CAB-5E29-47AC-91E8-B488D357F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8" name="Group 7">
              <a:extLst>
                <a:ext uri="{FF2B5EF4-FFF2-40B4-BE49-F238E27FC236}">
                  <a16:creationId xmlns:a16="http://schemas.microsoft.com/office/drawing/2014/main" id="{D713AE0B-3A03-4CCB-B15E-CAF75D8558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18" name="Group 17">
                <a:extLst>
                  <a:ext uri="{FF2B5EF4-FFF2-40B4-BE49-F238E27FC236}">
                    <a16:creationId xmlns:a16="http://schemas.microsoft.com/office/drawing/2014/main" id="{94CC0330-760F-4B4E-BE37-D345B5B2E8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8B6C8306-3715-4107-BA99-68EB308CA1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A4B3797-F2A4-43E3-B8F8-8BC4B0FBDE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BB27766D-84D5-4D02-AE36-3149427B2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F1C8A62-8495-422A-9A73-9C59C603F6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B1CEBFBC-BC6E-4C5F-BEC4-DD2079D8E2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969A298F-AA6C-4139-992B-E27C08546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972AA363-33A2-4979-9DE5-9FA8ACADE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9" name="Group 8">
              <a:extLst>
                <a:ext uri="{FF2B5EF4-FFF2-40B4-BE49-F238E27FC236}">
                  <a16:creationId xmlns:a16="http://schemas.microsoft.com/office/drawing/2014/main" id="{A3822750-6B8C-4F83-9CAD-F924EF4937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10" name="Group 9">
                <a:extLst>
                  <a:ext uri="{FF2B5EF4-FFF2-40B4-BE49-F238E27FC236}">
                    <a16:creationId xmlns:a16="http://schemas.microsoft.com/office/drawing/2014/main" id="{58523E1A-71CD-4B09-A4F4-07F86003B4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15" name="Freeform 68">
                  <a:extLst>
                    <a:ext uri="{FF2B5EF4-FFF2-40B4-BE49-F238E27FC236}">
                      <a16:creationId xmlns:a16="http://schemas.microsoft.com/office/drawing/2014/main" id="{169972B1-6443-4F74-80F9-BB4943CD3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69">
                  <a:extLst>
                    <a:ext uri="{FF2B5EF4-FFF2-40B4-BE49-F238E27FC236}">
                      <a16:creationId xmlns:a16="http://schemas.microsoft.com/office/drawing/2014/main" id="{EB69F32F-40CA-458E-B833-E909ADFDD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Line 70">
                  <a:extLst>
                    <a:ext uri="{FF2B5EF4-FFF2-40B4-BE49-F238E27FC236}">
                      <a16:creationId xmlns:a16="http://schemas.microsoft.com/office/drawing/2014/main" id="{5B2FEC36-803B-49C9-8313-D558457B25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1" name="Group 10">
                <a:extLst>
                  <a:ext uri="{FF2B5EF4-FFF2-40B4-BE49-F238E27FC236}">
                    <a16:creationId xmlns:a16="http://schemas.microsoft.com/office/drawing/2014/main" id="{5178F1E3-F49B-4E7A-BA5C-B2BFD9A636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12" name="Freeform 68">
                  <a:extLst>
                    <a:ext uri="{FF2B5EF4-FFF2-40B4-BE49-F238E27FC236}">
                      <a16:creationId xmlns:a16="http://schemas.microsoft.com/office/drawing/2014/main" id="{9F18055A-6D8B-4373-A010-59AE8C813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69">
                  <a:extLst>
                    <a:ext uri="{FF2B5EF4-FFF2-40B4-BE49-F238E27FC236}">
                      <a16:creationId xmlns:a16="http://schemas.microsoft.com/office/drawing/2014/main" id="{2612E838-0F14-4DE7-AD23-6A8307851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Line 70">
                  <a:extLst>
                    <a:ext uri="{FF2B5EF4-FFF2-40B4-BE49-F238E27FC236}">
                      <a16:creationId xmlns:a16="http://schemas.microsoft.com/office/drawing/2014/main" id="{AF3F8EED-B567-43E0-8B31-5A5E7AFB2D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grpSp>
        <p:nvGrpSpPr>
          <p:cNvPr id="48" name="Group 47">
            <a:extLst>
              <a:ext uri="{FF2B5EF4-FFF2-40B4-BE49-F238E27FC236}">
                <a16:creationId xmlns:a16="http://schemas.microsoft.com/office/drawing/2014/main" id="{952B8C31-9649-4E69-B31C-D77394EE2339}"/>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flipH="1">
            <a:off x="8153659" y="716800"/>
            <a:ext cx="3838575" cy="5583025"/>
            <a:chOff x="199766" y="716800"/>
            <a:chExt cx="3838575" cy="5583025"/>
          </a:xfrm>
        </p:grpSpPr>
        <p:grpSp>
          <p:nvGrpSpPr>
            <p:cNvPr id="49" name="Group 48">
              <a:extLst>
                <a:ext uri="{FF2B5EF4-FFF2-40B4-BE49-F238E27FC236}">
                  <a16:creationId xmlns:a16="http://schemas.microsoft.com/office/drawing/2014/main" id="{269D1249-EDCC-41AC-BA08-E670FB4E33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68" name="Freeform 64">
                <a:extLst>
                  <a:ext uri="{FF2B5EF4-FFF2-40B4-BE49-F238E27FC236}">
                    <a16:creationId xmlns:a16="http://schemas.microsoft.com/office/drawing/2014/main" id="{EA5EA6EB-846A-4897-AE83-5BDD96A4F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1">
                <a:extLst>
                  <a:ext uri="{FF2B5EF4-FFF2-40B4-BE49-F238E27FC236}">
                    <a16:creationId xmlns:a16="http://schemas.microsoft.com/office/drawing/2014/main" id="{185EF0DB-BE87-4CDD-823B-E66511379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1">
                <a:extLst>
                  <a:ext uri="{FF2B5EF4-FFF2-40B4-BE49-F238E27FC236}">
                    <a16:creationId xmlns:a16="http://schemas.microsoft.com/office/drawing/2014/main" id="{9AC9E234-4400-46EB-92D7-9B53A68B9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78">
                <a:extLst>
                  <a:ext uri="{FF2B5EF4-FFF2-40B4-BE49-F238E27FC236}">
                    <a16:creationId xmlns:a16="http://schemas.microsoft.com/office/drawing/2014/main" id="{A0C06F74-3085-4BB3-9758-D97415975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84">
                <a:extLst>
                  <a:ext uri="{FF2B5EF4-FFF2-40B4-BE49-F238E27FC236}">
                    <a16:creationId xmlns:a16="http://schemas.microsoft.com/office/drawing/2014/main" id="{9EA54D9F-32B0-4B48-B93A-B5A9E3DC6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87">
                <a:extLst>
                  <a:ext uri="{FF2B5EF4-FFF2-40B4-BE49-F238E27FC236}">
                    <a16:creationId xmlns:a16="http://schemas.microsoft.com/office/drawing/2014/main" id="{3858A715-B583-4779-A1D2-86822F2CB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60">
                <a:extLst>
                  <a:ext uri="{FF2B5EF4-FFF2-40B4-BE49-F238E27FC236}">
                    <a16:creationId xmlns:a16="http://schemas.microsoft.com/office/drawing/2014/main" id="{ECAE61B9-0396-4F89-85E9-EB174D639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59">
                <a:extLst>
                  <a:ext uri="{FF2B5EF4-FFF2-40B4-BE49-F238E27FC236}">
                    <a16:creationId xmlns:a16="http://schemas.microsoft.com/office/drawing/2014/main" id="{46E4F030-726A-40ED-810F-C9F237918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62">
                <a:extLst>
                  <a:ext uri="{FF2B5EF4-FFF2-40B4-BE49-F238E27FC236}">
                    <a16:creationId xmlns:a16="http://schemas.microsoft.com/office/drawing/2014/main" id="{B3148C64-AE70-4F9D-B6CE-5C92B9922B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65">
                <a:extLst>
                  <a:ext uri="{FF2B5EF4-FFF2-40B4-BE49-F238E27FC236}">
                    <a16:creationId xmlns:a16="http://schemas.microsoft.com/office/drawing/2014/main" id="{78C97992-BC56-40D7-A639-3D314871C8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8" name="Freeform 79">
                <a:extLst>
                  <a:ext uri="{FF2B5EF4-FFF2-40B4-BE49-F238E27FC236}">
                    <a16:creationId xmlns:a16="http://schemas.microsoft.com/office/drawing/2014/main" id="{469CAD99-0EFE-4B8E-922B-0C2BCFFD5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9" name="Freeform 82">
                <a:extLst>
                  <a:ext uri="{FF2B5EF4-FFF2-40B4-BE49-F238E27FC236}">
                    <a16:creationId xmlns:a16="http://schemas.microsoft.com/office/drawing/2014/main" id="{1D00B441-E5A3-4411-9B05-8E09BFF62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0" name="Freeform 85">
                <a:extLst>
                  <a:ext uri="{FF2B5EF4-FFF2-40B4-BE49-F238E27FC236}">
                    <a16:creationId xmlns:a16="http://schemas.microsoft.com/office/drawing/2014/main" id="{3FFE4E0B-A703-4655-B55F-44B3A3902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1" name="Freeform 88">
                <a:extLst>
                  <a:ext uri="{FF2B5EF4-FFF2-40B4-BE49-F238E27FC236}">
                    <a16:creationId xmlns:a16="http://schemas.microsoft.com/office/drawing/2014/main" id="{F19632C2-B953-4CD1-9EAA-5C1FEA3EF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82" name="Group 81">
                <a:extLst>
                  <a:ext uri="{FF2B5EF4-FFF2-40B4-BE49-F238E27FC236}">
                    <a16:creationId xmlns:a16="http://schemas.microsoft.com/office/drawing/2014/main" id="{DBDC3951-9E4C-4062-9B43-3038D9058A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83" name="Line 63">
                  <a:extLst>
                    <a:ext uri="{FF2B5EF4-FFF2-40B4-BE49-F238E27FC236}">
                      <a16:creationId xmlns:a16="http://schemas.microsoft.com/office/drawing/2014/main" id="{2764EF0E-A104-46C9-B242-778009E49E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66">
                  <a:extLst>
                    <a:ext uri="{FF2B5EF4-FFF2-40B4-BE49-F238E27FC236}">
                      <a16:creationId xmlns:a16="http://schemas.microsoft.com/office/drawing/2014/main" id="{D0A8B652-41E0-456C-9C9F-1F0EC0089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67">
                  <a:extLst>
                    <a:ext uri="{FF2B5EF4-FFF2-40B4-BE49-F238E27FC236}">
                      <a16:creationId xmlns:a16="http://schemas.microsoft.com/office/drawing/2014/main" id="{802E547A-C876-460C-B6A4-BCE8D39DA0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6" name="Line 80">
                  <a:extLst>
                    <a:ext uri="{FF2B5EF4-FFF2-40B4-BE49-F238E27FC236}">
                      <a16:creationId xmlns:a16="http://schemas.microsoft.com/office/drawing/2014/main" id="{00363E6C-7B8D-4E1D-A93E-E73306E13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7" name="Line 83">
                  <a:extLst>
                    <a:ext uri="{FF2B5EF4-FFF2-40B4-BE49-F238E27FC236}">
                      <a16:creationId xmlns:a16="http://schemas.microsoft.com/office/drawing/2014/main" id="{206E174F-B8D0-4FFD-A1B5-56BFC5CCE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8" name="Line 86">
                  <a:extLst>
                    <a:ext uri="{FF2B5EF4-FFF2-40B4-BE49-F238E27FC236}">
                      <a16:creationId xmlns:a16="http://schemas.microsoft.com/office/drawing/2014/main" id="{3A10191E-76B5-4841-B32D-0DF6EAB63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9" name="Line 89">
                  <a:extLst>
                    <a:ext uri="{FF2B5EF4-FFF2-40B4-BE49-F238E27FC236}">
                      <a16:creationId xmlns:a16="http://schemas.microsoft.com/office/drawing/2014/main" id="{CF67EF0B-5FE7-4D99-8B38-95B1706F07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0B39CF0F-2997-4D96-8F17-211C97D87D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60" name="Group 59">
                <a:extLst>
                  <a:ext uri="{FF2B5EF4-FFF2-40B4-BE49-F238E27FC236}">
                    <a16:creationId xmlns:a16="http://schemas.microsoft.com/office/drawing/2014/main" id="{6408937D-7FFE-4D6C-AF79-1F60035CC7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4" name="Straight Connector 63">
                  <a:extLst>
                    <a:ext uri="{FF2B5EF4-FFF2-40B4-BE49-F238E27FC236}">
                      <a16:creationId xmlns:a16="http://schemas.microsoft.com/office/drawing/2014/main" id="{749AA60A-BD5D-4647-AE8A-DF411C654B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F335D2B-768D-4700-A35C-F54A7BD352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6" name="Rectangle 30">
                  <a:extLst>
                    <a:ext uri="{FF2B5EF4-FFF2-40B4-BE49-F238E27FC236}">
                      <a16:creationId xmlns:a16="http://schemas.microsoft.com/office/drawing/2014/main" id="{B6F1EDEE-EDB1-4759-9339-8F60B631A3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30">
                  <a:extLst>
                    <a:ext uri="{FF2B5EF4-FFF2-40B4-BE49-F238E27FC236}">
                      <a16:creationId xmlns:a16="http://schemas.microsoft.com/office/drawing/2014/main" id="{305D4D3B-BD5E-44BE-BE6A-4C9184593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1" name="Group 60">
                <a:extLst>
                  <a:ext uri="{FF2B5EF4-FFF2-40B4-BE49-F238E27FC236}">
                    <a16:creationId xmlns:a16="http://schemas.microsoft.com/office/drawing/2014/main" id="{30748E9E-1F8D-4FB9-89D6-F5B35B5049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62" name="Freeform: Shape 61">
                  <a:extLst>
                    <a:ext uri="{FF2B5EF4-FFF2-40B4-BE49-F238E27FC236}">
                      <a16:creationId xmlns:a16="http://schemas.microsoft.com/office/drawing/2014/main" id="{B56CFFBA-D942-451F-B4E0-133DEA264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63" name="Freeform: Shape 62">
                  <a:extLst>
                    <a:ext uri="{FF2B5EF4-FFF2-40B4-BE49-F238E27FC236}">
                      <a16:creationId xmlns:a16="http://schemas.microsoft.com/office/drawing/2014/main" id="{1B25F38B-03B2-435D-82ED-142D2AB4D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E1A0A593-F414-4B02-A355-AC7A50A7E0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52" name="Group 51">
                <a:extLst>
                  <a:ext uri="{FF2B5EF4-FFF2-40B4-BE49-F238E27FC236}">
                    <a16:creationId xmlns:a16="http://schemas.microsoft.com/office/drawing/2014/main" id="{1BA06E81-194E-43F2-B418-BF8101EAAE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57" name="Freeform 68">
                  <a:extLst>
                    <a:ext uri="{FF2B5EF4-FFF2-40B4-BE49-F238E27FC236}">
                      <a16:creationId xmlns:a16="http://schemas.microsoft.com/office/drawing/2014/main" id="{ABE6BF78-8FF2-4595-9072-48ACEBE20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8" name="Freeform 69">
                  <a:extLst>
                    <a:ext uri="{FF2B5EF4-FFF2-40B4-BE49-F238E27FC236}">
                      <a16:creationId xmlns:a16="http://schemas.microsoft.com/office/drawing/2014/main" id="{E182745B-1C12-49AC-97AD-501D806E9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9" name="Line 70">
                  <a:extLst>
                    <a:ext uri="{FF2B5EF4-FFF2-40B4-BE49-F238E27FC236}">
                      <a16:creationId xmlns:a16="http://schemas.microsoft.com/office/drawing/2014/main" id="{56B38515-A1C4-46D9-AEC6-E55E1CB733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3" name="Group 52">
                <a:extLst>
                  <a:ext uri="{FF2B5EF4-FFF2-40B4-BE49-F238E27FC236}">
                    <a16:creationId xmlns:a16="http://schemas.microsoft.com/office/drawing/2014/main" id="{C9A4424F-2DA0-4E5A-9291-0A5FCE5575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54" name="Freeform 68">
                  <a:extLst>
                    <a:ext uri="{FF2B5EF4-FFF2-40B4-BE49-F238E27FC236}">
                      <a16:creationId xmlns:a16="http://schemas.microsoft.com/office/drawing/2014/main" id="{8609BA22-8E70-41AA-BACA-C9F8A789B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C2F49FC5-EFC3-4A02-9782-EC06564A9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6" name="Line 70">
                  <a:extLst>
                    <a:ext uri="{FF2B5EF4-FFF2-40B4-BE49-F238E27FC236}">
                      <a16:creationId xmlns:a16="http://schemas.microsoft.com/office/drawing/2014/main" id="{782187F0-090B-4C65-B604-5DD33B4FF2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5826000"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8932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3 colum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2251-8A4B-463E-982B-C657C3810F36}"/>
              </a:ext>
            </a:extLst>
          </p:cNvPr>
          <p:cNvSpPr>
            <a:spLocks noGrp="1"/>
          </p:cNvSpPr>
          <p:nvPr>
            <p:ph type="title"/>
          </p:nvPr>
        </p:nvSpPr>
        <p:spPr>
          <a:xfrm>
            <a:off x="989400" y="395289"/>
            <a:ext cx="10213200" cy="111283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74D5E-AC0B-46BF-8840-61CC89C3B6BE}"/>
              </a:ext>
            </a:extLst>
          </p:cNvPr>
          <p:cNvSpPr>
            <a:spLocks noGrp="1"/>
          </p:cNvSpPr>
          <p:nvPr>
            <p:ph type="body" idx="1"/>
          </p:nvPr>
        </p:nvSpPr>
        <p:spPr>
          <a:xfrm>
            <a:off x="989399" y="1736732"/>
            <a:ext cx="2971400" cy="661912"/>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1A0738-7A90-4A35-AB98-9656D6187286}"/>
              </a:ext>
            </a:extLst>
          </p:cNvPr>
          <p:cNvSpPr>
            <a:spLocks noGrp="1"/>
          </p:cNvSpPr>
          <p:nvPr>
            <p:ph sz="half" idx="2"/>
          </p:nvPr>
        </p:nvSpPr>
        <p:spPr>
          <a:xfrm>
            <a:off x="989400" y="2431256"/>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DADFE01-1BA7-4288-9355-8B2B508BE582}"/>
              </a:ext>
            </a:extLst>
          </p:cNvPr>
          <p:cNvSpPr>
            <a:spLocks noGrp="1"/>
          </p:cNvSpPr>
          <p:nvPr>
            <p:ph type="body" sz="quarter" idx="3"/>
          </p:nvPr>
        </p:nvSpPr>
        <p:spPr>
          <a:xfrm>
            <a:off x="4610300" y="1756025"/>
            <a:ext cx="2971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49F77-6C55-47AC-B1AE-5D9906DBD7F6}"/>
              </a:ext>
            </a:extLst>
          </p:cNvPr>
          <p:cNvSpPr>
            <a:spLocks noGrp="1"/>
          </p:cNvSpPr>
          <p:nvPr>
            <p:ph sz="quarter" idx="4"/>
          </p:nvPr>
        </p:nvSpPr>
        <p:spPr>
          <a:xfrm>
            <a:off x="4610300" y="2450550"/>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a16="http://schemas.microsoft.com/office/drawing/2014/main" id="{65563541-7DAA-4F84-BBAB-31C12F6AE981}"/>
              </a:ext>
            </a:extLst>
          </p:cNvPr>
          <p:cNvSpPr>
            <a:spLocks noGrp="1"/>
          </p:cNvSpPr>
          <p:nvPr>
            <p:ph type="body" sz="quarter" idx="13"/>
          </p:nvPr>
        </p:nvSpPr>
        <p:spPr>
          <a:xfrm>
            <a:off x="8231200" y="1756025"/>
            <a:ext cx="2971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a:extLst>
              <a:ext uri="{FF2B5EF4-FFF2-40B4-BE49-F238E27FC236}">
                <a16:creationId xmlns:a16="http://schemas.microsoft.com/office/drawing/2014/main" id="{AE3321C3-E759-4DD7-BFA1-2E724B8DDBF0}"/>
              </a:ext>
            </a:extLst>
          </p:cNvPr>
          <p:cNvSpPr>
            <a:spLocks noGrp="1"/>
          </p:cNvSpPr>
          <p:nvPr>
            <p:ph sz="quarter" idx="14"/>
          </p:nvPr>
        </p:nvSpPr>
        <p:spPr>
          <a:xfrm>
            <a:off x="8231200" y="2450550"/>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D8EF53-AF86-47E8-83DC-8C419847A639}"/>
              </a:ext>
            </a:extLst>
          </p:cNvPr>
          <p:cNvSpPr>
            <a:spLocks noGrp="1"/>
          </p:cNvSpPr>
          <p:nvPr>
            <p:ph type="dt" sz="half" idx="10"/>
          </p:nvPr>
        </p:nvSpPr>
        <p:spPr/>
        <p:txBody>
          <a:bodyPr/>
          <a:lstStyle>
            <a:lvl1pPr>
              <a:defRPr/>
            </a:lvl1pPr>
          </a:lstStyle>
          <a:p>
            <a:r>
              <a:rPr lang="en-US"/>
              <a:t>20XX</a:t>
            </a:r>
            <a:endParaRPr lang="en-US" dirty="0"/>
          </a:p>
        </p:txBody>
      </p:sp>
      <p:sp>
        <p:nvSpPr>
          <p:cNvPr id="8" name="Footer Placeholder 7">
            <a:extLst>
              <a:ext uri="{FF2B5EF4-FFF2-40B4-BE49-F238E27FC236}">
                <a16:creationId xmlns:a16="http://schemas.microsoft.com/office/drawing/2014/main" id="{5C01D653-ED9A-46D3-A97F-B5FA1DAE6CA9}"/>
              </a:ext>
            </a:extLst>
          </p:cNvPr>
          <p:cNvSpPr>
            <a:spLocks noGrp="1"/>
          </p:cNvSpPr>
          <p:nvPr>
            <p:ph type="ftr" sz="quarter" idx="11"/>
          </p:nvPr>
        </p:nvSpPr>
        <p:spPr/>
        <p:txBody>
          <a:bodyPr/>
          <a:lstStyle/>
          <a:p>
            <a:r>
              <a:rPr lang="en-US"/>
              <a:t>Sample Footer Text</a:t>
            </a:r>
            <a:endParaRPr lang="en-US" dirty="0"/>
          </a:p>
        </p:txBody>
      </p:sp>
      <p:sp>
        <p:nvSpPr>
          <p:cNvPr id="9" name="Slide Number Placeholder 8">
            <a:extLst>
              <a:ext uri="{FF2B5EF4-FFF2-40B4-BE49-F238E27FC236}">
                <a16:creationId xmlns:a16="http://schemas.microsoft.com/office/drawing/2014/main" id="{CC5B9B66-64EA-4022-BD96-ECF2A80CE2F0}"/>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1128690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ummary  ">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910FDC-FCA3-4F39-AC3F-821172639127}"/>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2937" y="0"/>
            <a:ext cx="386715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alpha val="20000"/>
                </a:schemeClr>
              </a:solidFill>
            </a:endParaRPr>
          </a:p>
        </p:txBody>
      </p:sp>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4318001" y="536573"/>
            <a:ext cx="7424950" cy="1453003"/>
          </a:xfrm>
        </p:spPr>
        <p:txBody>
          <a:bodyPr/>
          <a:lstStyle>
            <a:lvl1pPr algn="ctr">
              <a:defRPr/>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6F0F278F-99B1-49C2-968B-C983DF8121A9}"/>
              </a:ext>
            </a:extLst>
          </p:cNvPr>
          <p:cNvSpPr>
            <a:spLocks noGrp="1"/>
          </p:cNvSpPr>
          <p:nvPr>
            <p:ph type="pic" sz="quarter" idx="14"/>
          </p:nvPr>
        </p:nvSpPr>
        <p:spPr>
          <a:xfrm>
            <a:off x="627063" y="536575"/>
            <a:ext cx="2616200" cy="1743075"/>
          </a:xfrm>
        </p:spPr>
        <p:txBody>
          <a:bodyPr/>
          <a:lstStyle/>
          <a:p>
            <a:r>
              <a:rPr lang="en-US"/>
              <a:t>Click icon to add picture</a:t>
            </a:r>
            <a:endParaRPr lang="en-US" dirty="0"/>
          </a:p>
        </p:txBody>
      </p:sp>
      <p:sp>
        <p:nvSpPr>
          <p:cNvPr id="207" name="Picture Placeholder 10">
            <a:extLst>
              <a:ext uri="{FF2B5EF4-FFF2-40B4-BE49-F238E27FC236}">
                <a16:creationId xmlns:a16="http://schemas.microsoft.com/office/drawing/2014/main" id="{524BD50E-995A-4DB3-8E0A-E7F1FC636936}"/>
              </a:ext>
            </a:extLst>
          </p:cNvPr>
          <p:cNvSpPr>
            <a:spLocks noGrp="1"/>
          </p:cNvSpPr>
          <p:nvPr>
            <p:ph type="pic" sz="quarter" idx="15"/>
          </p:nvPr>
        </p:nvSpPr>
        <p:spPr>
          <a:xfrm>
            <a:off x="616853" y="2557090"/>
            <a:ext cx="2616200" cy="1743075"/>
          </a:xfrm>
        </p:spPr>
        <p:txBody>
          <a:bodyPr/>
          <a:lstStyle/>
          <a:p>
            <a:r>
              <a:rPr lang="en-US"/>
              <a:t>Click icon to add picture</a:t>
            </a:r>
            <a:endParaRPr lang="en-US" dirty="0"/>
          </a:p>
        </p:txBody>
      </p:sp>
      <p:sp>
        <p:nvSpPr>
          <p:cNvPr id="208" name="Picture Placeholder 10">
            <a:extLst>
              <a:ext uri="{FF2B5EF4-FFF2-40B4-BE49-F238E27FC236}">
                <a16:creationId xmlns:a16="http://schemas.microsoft.com/office/drawing/2014/main" id="{ABAB6489-3F37-4A20-8777-093046E5C82D}"/>
              </a:ext>
            </a:extLst>
          </p:cNvPr>
          <p:cNvSpPr>
            <a:spLocks noGrp="1"/>
          </p:cNvSpPr>
          <p:nvPr>
            <p:ph type="pic" sz="quarter" idx="16"/>
          </p:nvPr>
        </p:nvSpPr>
        <p:spPr>
          <a:xfrm>
            <a:off x="627063" y="4576347"/>
            <a:ext cx="2616200" cy="1743075"/>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92523157-52E2-4F89-B3C9-EA9FE7914BAB}"/>
              </a:ext>
            </a:extLst>
          </p:cNvPr>
          <p:cNvSpPr>
            <a:spLocks noGrp="1"/>
          </p:cNvSpPr>
          <p:nvPr>
            <p:ph type="body" sz="quarter" idx="17" hasCustomPrompt="1"/>
          </p:nvPr>
        </p:nvSpPr>
        <p:spPr>
          <a:xfrm>
            <a:off x="4864100" y="2876550"/>
            <a:ext cx="6332538" cy="3219450"/>
          </a:xfrm>
        </p:spPr>
        <p:txBody>
          <a:bodyPr>
            <a:normAutofit/>
          </a:bodyPr>
          <a:lstStyle>
            <a:lvl1pPr marL="0" indent="0" algn="ctr">
              <a:buNone/>
              <a:defRPr sz="1900"/>
            </a:lvl1pPr>
            <a:lvl2pPr marL="360000" indent="0" algn="ctr">
              <a:buFont typeface="Arial" panose="020B0604020202020204" pitchFamily="34" charset="0"/>
              <a:buNone/>
              <a:defRPr/>
            </a:lvl2pPr>
            <a:lvl3pPr marL="720000" indent="0" algn="ctr">
              <a:buNone/>
              <a:defRPr/>
            </a:lvl3pPr>
            <a:lvl4pPr marL="1080000" indent="0" algn="ctr">
              <a:buFont typeface="Arial" panose="020B0604020202020204" pitchFamily="34" charset="0"/>
              <a:buNone/>
              <a:defRPr/>
            </a:lvl4pPr>
            <a:lvl5pPr marL="1440000" indent="0" algn="ctr">
              <a:buNone/>
              <a:defRPr/>
            </a:lvl5pPr>
          </a:lstStyle>
          <a:p>
            <a:pPr lvl="0"/>
            <a:r>
              <a:rPr lang="en-US" dirty="0"/>
              <a:t>Click to edit text</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a:xfrm>
            <a:off x="4318000" y="6357167"/>
            <a:ext cx="1760150" cy="461665"/>
          </a:xfrm>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a:xfrm>
            <a:off x="6356725" y="6357600"/>
            <a:ext cx="3347285" cy="460800"/>
          </a:xfrm>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77417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7921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7794707" y="536573"/>
            <a:ext cx="3856679" cy="1453003"/>
          </a:xfrm>
        </p:spPr>
        <p:txBody>
          <a:bodyP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94435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6CA9855B-4072-4D45-821E-549FDF548137}"/>
              </a:ext>
              <a:ext uri="{C183D7F6-B498-43B3-948B-1728B52AA6E4}">
                <adec:decorative xmlns:adec="http://schemas.microsoft.com/office/drawing/2017/decorative" val="1"/>
              </a:ext>
            </a:extLst>
          </p:cNvPr>
          <p:cNvGrpSpPr>
            <a:grpSpLocks/>
          </p:cNvGrpSpPr>
          <p:nvPr userDrawn="1">
            <p:extLst>
              <p:ext uri="{386F3935-93C4-4BCD-93E2-E3B085C9AB24}">
                <p16:designElem xmlns:p16="http://schemas.microsoft.com/office/powerpoint/2015/main" val="1"/>
              </p:ext>
            </p:extLst>
          </p:nvPr>
        </p:nvGrpSpPr>
        <p:grpSpPr>
          <a:xfrm>
            <a:off x="28958" y="457964"/>
            <a:ext cx="7681842" cy="5937065"/>
            <a:chOff x="28958" y="457964"/>
            <a:chExt cx="7681842" cy="5937065"/>
          </a:xfrm>
        </p:grpSpPr>
        <p:grpSp>
          <p:nvGrpSpPr>
            <p:cNvPr id="94" name="Group 93">
              <a:extLst>
                <a:ext uri="{FF2B5EF4-FFF2-40B4-BE49-F238E27FC236}">
                  <a16:creationId xmlns:a16="http://schemas.microsoft.com/office/drawing/2014/main" id="{CD707C0C-4086-4F35-A8FC-A45D727AA61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8900000" flipH="1">
              <a:off x="3417239" y="1865958"/>
              <a:ext cx="1270000" cy="3384002"/>
              <a:chOff x="7920038" y="61913"/>
              <a:chExt cx="1270000" cy="3384002"/>
            </a:xfrm>
          </p:grpSpPr>
          <p:sp>
            <p:nvSpPr>
              <p:cNvPr id="195" name="Freeform 76">
                <a:extLst>
                  <a:ext uri="{FF2B5EF4-FFF2-40B4-BE49-F238E27FC236}">
                    <a16:creationId xmlns:a16="http://schemas.microsoft.com/office/drawing/2014/main" id="{3D21528F-9013-4CD7-9F7C-D3F3624881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20038" y="61913"/>
                <a:ext cx="638175" cy="2843213"/>
              </a:xfrm>
              <a:custGeom>
                <a:avLst/>
                <a:gdLst>
                  <a:gd name="T0" fmla="*/ 0 w 134"/>
                  <a:gd name="T1" fmla="*/ 298 h 597"/>
                  <a:gd name="T2" fmla="*/ 134 w 134"/>
                  <a:gd name="T3" fmla="*/ 597 h 597"/>
                  <a:gd name="T4" fmla="*/ 134 w 134"/>
                  <a:gd name="T5" fmla="*/ 0 h 597"/>
                  <a:gd name="T6" fmla="*/ 0 w 134"/>
                  <a:gd name="T7" fmla="*/ 298 h 597"/>
                </a:gdLst>
                <a:ahLst/>
                <a:cxnLst>
                  <a:cxn ang="0">
                    <a:pos x="T0" y="T1"/>
                  </a:cxn>
                  <a:cxn ang="0">
                    <a:pos x="T2" y="T3"/>
                  </a:cxn>
                  <a:cxn ang="0">
                    <a:pos x="T4" y="T5"/>
                  </a:cxn>
                  <a:cxn ang="0">
                    <a:pos x="T6" y="T7"/>
                  </a:cxn>
                </a:cxnLst>
                <a:rect l="0" t="0" r="r" b="b"/>
                <a:pathLst>
                  <a:path w="134" h="597">
                    <a:moveTo>
                      <a:pt x="0" y="298"/>
                    </a:moveTo>
                    <a:cubicBezTo>
                      <a:pt x="0" y="417"/>
                      <a:pt x="52" y="523"/>
                      <a:pt x="134" y="597"/>
                    </a:cubicBezTo>
                    <a:cubicBezTo>
                      <a:pt x="134" y="0"/>
                      <a:pt x="134" y="0"/>
                      <a:pt x="134" y="0"/>
                    </a:cubicBezTo>
                    <a:cubicBezTo>
                      <a:pt x="52" y="74"/>
                      <a:pt x="0" y="180"/>
                      <a:pt x="0" y="298"/>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96" name="Freeform 77">
                <a:extLst>
                  <a:ext uri="{FF2B5EF4-FFF2-40B4-BE49-F238E27FC236}">
                    <a16:creationId xmlns:a16="http://schemas.microsoft.com/office/drawing/2014/main" id="{06A8F5A2-62EC-4CDC-945A-E6C50C86CA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558213" y="61913"/>
                <a:ext cx="631825" cy="2843213"/>
              </a:xfrm>
              <a:custGeom>
                <a:avLst/>
                <a:gdLst>
                  <a:gd name="T0" fmla="*/ 0 w 133"/>
                  <a:gd name="T1" fmla="*/ 0 h 597"/>
                  <a:gd name="T2" fmla="*/ 0 w 133"/>
                  <a:gd name="T3" fmla="*/ 597 h 597"/>
                  <a:gd name="T4" fmla="*/ 133 w 133"/>
                  <a:gd name="T5" fmla="*/ 298 h 597"/>
                  <a:gd name="T6" fmla="*/ 0 w 133"/>
                  <a:gd name="T7" fmla="*/ 0 h 597"/>
                </a:gdLst>
                <a:ahLst/>
                <a:cxnLst>
                  <a:cxn ang="0">
                    <a:pos x="T0" y="T1"/>
                  </a:cxn>
                  <a:cxn ang="0">
                    <a:pos x="T2" y="T3"/>
                  </a:cxn>
                  <a:cxn ang="0">
                    <a:pos x="T4" y="T5"/>
                  </a:cxn>
                  <a:cxn ang="0">
                    <a:pos x="T6" y="T7"/>
                  </a:cxn>
                </a:cxnLst>
                <a:rect l="0" t="0" r="r" b="b"/>
                <a:pathLst>
                  <a:path w="133" h="597">
                    <a:moveTo>
                      <a:pt x="0" y="0"/>
                    </a:moveTo>
                    <a:cubicBezTo>
                      <a:pt x="0" y="597"/>
                      <a:pt x="0" y="597"/>
                      <a:pt x="0" y="597"/>
                    </a:cubicBezTo>
                    <a:cubicBezTo>
                      <a:pt x="82" y="523"/>
                      <a:pt x="133" y="417"/>
                      <a:pt x="133" y="298"/>
                    </a:cubicBezTo>
                    <a:cubicBezTo>
                      <a:pt x="133" y="180"/>
                      <a:pt x="82" y="74"/>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97" name="Group 196">
                <a:extLst>
                  <a:ext uri="{FF2B5EF4-FFF2-40B4-BE49-F238E27FC236}">
                    <a16:creationId xmlns:a16="http://schemas.microsoft.com/office/drawing/2014/main" id="{9625C8AA-1597-4CED-8301-18D382EF0DF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7934326" y="61915"/>
                <a:ext cx="1241425" cy="3384000"/>
                <a:chOff x="7934326" y="61915"/>
                <a:chExt cx="1241425" cy="3384000"/>
              </a:xfrm>
            </p:grpSpPr>
            <p:sp>
              <p:nvSpPr>
                <p:cNvPr id="198" name="Line 90">
                  <a:extLst>
                    <a:ext uri="{FF2B5EF4-FFF2-40B4-BE49-F238E27FC236}">
                      <a16:creationId xmlns:a16="http://schemas.microsoft.com/office/drawing/2014/main" id="{5DF95B35-23E9-4724-A4F8-8ED718B5DE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8558213" y="61915"/>
                  <a:ext cx="0" cy="3384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91">
                  <a:extLst>
                    <a:ext uri="{FF2B5EF4-FFF2-40B4-BE49-F238E27FC236}">
                      <a16:creationId xmlns:a16="http://schemas.microsoft.com/office/drawing/2014/main" id="{26C6754B-5776-451D-95ED-62AA4D0BAE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1976" y="523875"/>
                  <a:ext cx="747713" cy="376238"/>
                </a:xfrm>
                <a:custGeom>
                  <a:avLst/>
                  <a:gdLst>
                    <a:gd name="T0" fmla="*/ 471 w 471"/>
                    <a:gd name="T1" fmla="*/ 0 h 237"/>
                    <a:gd name="T2" fmla="*/ 237 w 471"/>
                    <a:gd name="T3" fmla="*/ 237 h 237"/>
                    <a:gd name="T4" fmla="*/ 0 w 471"/>
                    <a:gd name="T5" fmla="*/ 0 h 237"/>
                  </a:gdLst>
                  <a:ahLst/>
                  <a:cxnLst>
                    <a:cxn ang="0">
                      <a:pos x="T0" y="T1"/>
                    </a:cxn>
                    <a:cxn ang="0">
                      <a:pos x="T2" y="T3"/>
                    </a:cxn>
                    <a:cxn ang="0">
                      <a:pos x="T4" y="T5"/>
                    </a:cxn>
                  </a:cxnLst>
                  <a:rect l="0" t="0" r="r" b="b"/>
                  <a:pathLst>
                    <a:path w="471" h="237">
                      <a:moveTo>
                        <a:pt x="471" y="0"/>
                      </a:moveTo>
                      <a:lnTo>
                        <a:pt x="237" y="237"/>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92">
                  <a:extLst>
                    <a:ext uri="{FF2B5EF4-FFF2-40B4-BE49-F238E27FC236}">
                      <a16:creationId xmlns:a16="http://schemas.microsoft.com/office/drawing/2014/main" id="{A345A289-8D6C-4886-B54C-3E0D26D176E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7188" y="1028700"/>
                  <a:ext cx="1157288" cy="581025"/>
                </a:xfrm>
                <a:custGeom>
                  <a:avLst/>
                  <a:gdLst>
                    <a:gd name="T0" fmla="*/ 729 w 729"/>
                    <a:gd name="T1" fmla="*/ 0 h 366"/>
                    <a:gd name="T2" fmla="*/ 366 w 729"/>
                    <a:gd name="T3" fmla="*/ 366 h 366"/>
                    <a:gd name="T4" fmla="*/ 0 w 729"/>
                    <a:gd name="T5" fmla="*/ 0 h 366"/>
                  </a:gdLst>
                  <a:ahLst/>
                  <a:cxnLst>
                    <a:cxn ang="0">
                      <a:pos x="T0" y="T1"/>
                    </a:cxn>
                    <a:cxn ang="0">
                      <a:pos x="T2" y="T3"/>
                    </a:cxn>
                    <a:cxn ang="0">
                      <a:pos x="T4" y="T5"/>
                    </a:cxn>
                  </a:cxnLst>
                  <a:rect l="0" t="0" r="r" b="b"/>
                  <a:pathLst>
                    <a:path w="729" h="366">
                      <a:moveTo>
                        <a:pt x="729" y="0"/>
                      </a:moveTo>
                      <a:lnTo>
                        <a:pt x="366" y="366"/>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93">
                  <a:extLst>
                    <a:ext uri="{FF2B5EF4-FFF2-40B4-BE49-F238E27FC236}">
                      <a16:creationId xmlns:a16="http://schemas.microsoft.com/office/drawing/2014/main" id="{5690D981-545B-4A73-A22E-6E701024AC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34326" y="1700213"/>
                  <a:ext cx="1241425" cy="619125"/>
                </a:xfrm>
                <a:custGeom>
                  <a:avLst/>
                  <a:gdLst>
                    <a:gd name="T0" fmla="*/ 782 w 782"/>
                    <a:gd name="T1" fmla="*/ 0 h 390"/>
                    <a:gd name="T2" fmla="*/ 393 w 782"/>
                    <a:gd name="T3" fmla="*/ 390 h 390"/>
                    <a:gd name="T4" fmla="*/ 0 w 782"/>
                    <a:gd name="T5" fmla="*/ 0 h 390"/>
                  </a:gdLst>
                  <a:ahLst/>
                  <a:cxnLst>
                    <a:cxn ang="0">
                      <a:pos x="T0" y="T1"/>
                    </a:cxn>
                    <a:cxn ang="0">
                      <a:pos x="T2" y="T3"/>
                    </a:cxn>
                    <a:cxn ang="0">
                      <a:pos x="T4" y="T5"/>
                    </a:cxn>
                  </a:cxnLst>
                  <a:rect l="0" t="0" r="r" b="b"/>
                  <a:pathLst>
                    <a:path w="782" h="390">
                      <a:moveTo>
                        <a:pt x="782" y="0"/>
                      </a:moveTo>
                      <a:lnTo>
                        <a:pt x="393" y="390"/>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5" name="Group 94">
              <a:extLst>
                <a:ext uri="{FF2B5EF4-FFF2-40B4-BE49-F238E27FC236}">
                  <a16:creationId xmlns:a16="http://schemas.microsoft.com/office/drawing/2014/main" id="{FCB89D53-605D-4497-A82E-C5CB7B9AB10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flipH="1">
              <a:off x="28958" y="457964"/>
              <a:ext cx="5539609" cy="5682348"/>
              <a:chOff x="6623433" y="457964"/>
              <a:chExt cx="5539609" cy="5682348"/>
            </a:xfrm>
          </p:grpSpPr>
          <p:grpSp>
            <p:nvGrpSpPr>
              <p:cNvPr id="146" name="Group 145">
                <a:extLst>
                  <a:ext uri="{FF2B5EF4-FFF2-40B4-BE49-F238E27FC236}">
                    <a16:creationId xmlns:a16="http://schemas.microsoft.com/office/drawing/2014/main" id="{4200751B-2483-40F5-8C14-EF64034D4531}"/>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173" name="Freeform 64">
                  <a:extLst>
                    <a:ext uri="{FF2B5EF4-FFF2-40B4-BE49-F238E27FC236}">
                      <a16:creationId xmlns:a16="http://schemas.microsoft.com/office/drawing/2014/main" id="{A9677C6B-C435-43E3-BF18-DC35709C97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4" name="Freeform 81">
                  <a:extLst>
                    <a:ext uri="{FF2B5EF4-FFF2-40B4-BE49-F238E27FC236}">
                      <a16:creationId xmlns:a16="http://schemas.microsoft.com/office/drawing/2014/main" id="{56E374F1-3376-4D82-B66C-A0588A30F02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5" name="Freeform 61">
                  <a:extLst>
                    <a:ext uri="{FF2B5EF4-FFF2-40B4-BE49-F238E27FC236}">
                      <a16:creationId xmlns:a16="http://schemas.microsoft.com/office/drawing/2014/main" id="{979B4E97-34CE-4034-8523-F1584A0344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6" name="Freeform 78">
                  <a:extLst>
                    <a:ext uri="{FF2B5EF4-FFF2-40B4-BE49-F238E27FC236}">
                      <a16:creationId xmlns:a16="http://schemas.microsoft.com/office/drawing/2014/main" id="{F4C4EFFF-E30B-4F0B-9ED4-FF63047DCBD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7" name="Freeform 84">
                  <a:extLst>
                    <a:ext uri="{FF2B5EF4-FFF2-40B4-BE49-F238E27FC236}">
                      <a16:creationId xmlns:a16="http://schemas.microsoft.com/office/drawing/2014/main" id="{173FDB7E-F5CA-497D-95CF-7A00D6789C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8" name="Freeform 87">
                  <a:extLst>
                    <a:ext uri="{FF2B5EF4-FFF2-40B4-BE49-F238E27FC236}">
                      <a16:creationId xmlns:a16="http://schemas.microsoft.com/office/drawing/2014/main" id="{42266BB1-5605-4F64-B071-80A97BAD9C3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9" name="Freeform 60">
                  <a:extLst>
                    <a:ext uri="{FF2B5EF4-FFF2-40B4-BE49-F238E27FC236}">
                      <a16:creationId xmlns:a16="http://schemas.microsoft.com/office/drawing/2014/main" id="{90D15A2A-0F2D-4AB8-8252-303BA5DB3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0" name="Freeform 59">
                  <a:extLst>
                    <a:ext uri="{FF2B5EF4-FFF2-40B4-BE49-F238E27FC236}">
                      <a16:creationId xmlns:a16="http://schemas.microsoft.com/office/drawing/2014/main" id="{E676282C-5FCF-4E29-AE15-2545F1A685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1" name="Freeform 62">
                  <a:extLst>
                    <a:ext uri="{FF2B5EF4-FFF2-40B4-BE49-F238E27FC236}">
                      <a16:creationId xmlns:a16="http://schemas.microsoft.com/office/drawing/2014/main" id="{AF7EC2A1-EAFC-4851-A4E3-47811C4456B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2" name="Freeform 65">
                  <a:extLst>
                    <a:ext uri="{FF2B5EF4-FFF2-40B4-BE49-F238E27FC236}">
                      <a16:creationId xmlns:a16="http://schemas.microsoft.com/office/drawing/2014/main" id="{6F9BD94B-F299-45D3-B66E-F20FBC9246D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3" name="Freeform 79">
                  <a:extLst>
                    <a:ext uri="{FF2B5EF4-FFF2-40B4-BE49-F238E27FC236}">
                      <a16:creationId xmlns:a16="http://schemas.microsoft.com/office/drawing/2014/main" id="{50E616C9-EAB1-4990-B569-17C6CB08891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4" name="Freeform 82">
                  <a:extLst>
                    <a:ext uri="{FF2B5EF4-FFF2-40B4-BE49-F238E27FC236}">
                      <a16:creationId xmlns:a16="http://schemas.microsoft.com/office/drawing/2014/main" id="{2F983FB0-2CC2-4D5F-A331-4130F138E9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5" name="Freeform 85">
                  <a:extLst>
                    <a:ext uri="{FF2B5EF4-FFF2-40B4-BE49-F238E27FC236}">
                      <a16:creationId xmlns:a16="http://schemas.microsoft.com/office/drawing/2014/main" id="{B1ABC269-0802-4C4A-9E57-6F876F122C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6" name="Freeform 88">
                  <a:extLst>
                    <a:ext uri="{FF2B5EF4-FFF2-40B4-BE49-F238E27FC236}">
                      <a16:creationId xmlns:a16="http://schemas.microsoft.com/office/drawing/2014/main" id="{233153AF-C5CF-40DD-9E5E-9B84272F467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87" name="Group 186">
                  <a:extLst>
                    <a:ext uri="{FF2B5EF4-FFF2-40B4-BE49-F238E27FC236}">
                      <a16:creationId xmlns:a16="http://schemas.microsoft.com/office/drawing/2014/main" id="{95E220B7-17F2-4748-A337-3B8D58860387}"/>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188" name="Line 63">
                    <a:extLst>
                      <a:ext uri="{FF2B5EF4-FFF2-40B4-BE49-F238E27FC236}">
                        <a16:creationId xmlns:a16="http://schemas.microsoft.com/office/drawing/2014/main" id="{63DC02CB-E162-45FD-AF68-0A1DB537F40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9" name="Line 66">
                    <a:extLst>
                      <a:ext uri="{FF2B5EF4-FFF2-40B4-BE49-F238E27FC236}">
                        <a16:creationId xmlns:a16="http://schemas.microsoft.com/office/drawing/2014/main" id="{4D9CBADA-7016-4987-B723-F7AE8E2E57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0" name="Line 67">
                    <a:extLst>
                      <a:ext uri="{FF2B5EF4-FFF2-40B4-BE49-F238E27FC236}">
                        <a16:creationId xmlns:a16="http://schemas.microsoft.com/office/drawing/2014/main" id="{1DCEDCA0-F979-4B3C-A0CA-F98F2DEE89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1" name="Line 80">
                    <a:extLst>
                      <a:ext uri="{FF2B5EF4-FFF2-40B4-BE49-F238E27FC236}">
                        <a16:creationId xmlns:a16="http://schemas.microsoft.com/office/drawing/2014/main" id="{1B701ADB-B6EB-4BED-8D15-F358A67EC9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2" name="Line 83">
                    <a:extLst>
                      <a:ext uri="{FF2B5EF4-FFF2-40B4-BE49-F238E27FC236}">
                        <a16:creationId xmlns:a16="http://schemas.microsoft.com/office/drawing/2014/main" id="{239EB39D-EF7A-4284-83B8-904957045D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3" name="Line 86">
                    <a:extLst>
                      <a:ext uri="{FF2B5EF4-FFF2-40B4-BE49-F238E27FC236}">
                        <a16:creationId xmlns:a16="http://schemas.microsoft.com/office/drawing/2014/main" id="{59413AC3-6F9D-431E-8136-F15C0FCA62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4" name="Line 89">
                    <a:extLst>
                      <a:ext uri="{FF2B5EF4-FFF2-40B4-BE49-F238E27FC236}">
                        <a16:creationId xmlns:a16="http://schemas.microsoft.com/office/drawing/2014/main" id="{987DF8D6-E53D-4C41-B339-1E5094638F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47" name="Group 146">
                <a:extLst>
                  <a:ext uri="{FF2B5EF4-FFF2-40B4-BE49-F238E27FC236}">
                    <a16:creationId xmlns:a16="http://schemas.microsoft.com/office/drawing/2014/main" id="{66036562-1199-405F-B95A-C3A543B5DB4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65" name="Group 164">
                  <a:extLst>
                    <a:ext uri="{FF2B5EF4-FFF2-40B4-BE49-F238E27FC236}">
                      <a16:creationId xmlns:a16="http://schemas.microsoft.com/office/drawing/2014/main" id="{C4C4997E-6944-4940-8B33-92DB90BCE3A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169" name="Straight Connector 168">
                    <a:extLst>
                      <a:ext uri="{FF2B5EF4-FFF2-40B4-BE49-F238E27FC236}">
                        <a16:creationId xmlns:a16="http://schemas.microsoft.com/office/drawing/2014/main" id="{0A44DA53-5DA1-44E2-8EB4-F53CC84C9F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F072B3FF-FEA5-46BC-8627-9B46C5F3967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71" name="Rectangle 30">
                    <a:extLst>
                      <a:ext uri="{FF2B5EF4-FFF2-40B4-BE49-F238E27FC236}">
                        <a16:creationId xmlns:a16="http://schemas.microsoft.com/office/drawing/2014/main" id="{FB18587D-1BDA-4D28-9B48-3C37C764B6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2" name="Rectangle 30">
                    <a:extLst>
                      <a:ext uri="{FF2B5EF4-FFF2-40B4-BE49-F238E27FC236}">
                        <a16:creationId xmlns:a16="http://schemas.microsoft.com/office/drawing/2014/main" id="{8CFE033B-F34F-4836-B6F3-93E6C7D9C5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6" name="Group 165">
                  <a:extLst>
                    <a:ext uri="{FF2B5EF4-FFF2-40B4-BE49-F238E27FC236}">
                      <a16:creationId xmlns:a16="http://schemas.microsoft.com/office/drawing/2014/main" id="{07F79761-CFAA-4330-8067-31EC1DC3E16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167" name="Freeform: Shape 166">
                    <a:extLst>
                      <a:ext uri="{FF2B5EF4-FFF2-40B4-BE49-F238E27FC236}">
                        <a16:creationId xmlns:a16="http://schemas.microsoft.com/office/drawing/2014/main" id="{8A0BC496-427B-4836-B989-97B0673D8F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68" name="Freeform: Shape 167">
                    <a:extLst>
                      <a:ext uri="{FF2B5EF4-FFF2-40B4-BE49-F238E27FC236}">
                        <a16:creationId xmlns:a16="http://schemas.microsoft.com/office/drawing/2014/main" id="{A0D554E1-33ED-415C-BF15-FC38D2E33C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48" name="Group 147">
                <a:extLst>
                  <a:ext uri="{FF2B5EF4-FFF2-40B4-BE49-F238E27FC236}">
                    <a16:creationId xmlns:a16="http://schemas.microsoft.com/office/drawing/2014/main" id="{D1F1EE7D-C5FF-46EA-AB9C-94E1F2D9B73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61" name="Group 160">
                  <a:extLst>
                    <a:ext uri="{FF2B5EF4-FFF2-40B4-BE49-F238E27FC236}">
                      <a16:creationId xmlns:a16="http://schemas.microsoft.com/office/drawing/2014/main" id="{2AC2FE37-AED7-4C81-A52E-FD105C1BDA8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3" name="Freeform 68">
                    <a:extLst>
                      <a:ext uri="{FF2B5EF4-FFF2-40B4-BE49-F238E27FC236}">
                        <a16:creationId xmlns:a16="http://schemas.microsoft.com/office/drawing/2014/main" id="{AB34FC05-3259-4BE2-8DA9-91435FAFCE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4" name="Freeform 69">
                    <a:extLst>
                      <a:ext uri="{FF2B5EF4-FFF2-40B4-BE49-F238E27FC236}">
                        <a16:creationId xmlns:a16="http://schemas.microsoft.com/office/drawing/2014/main" id="{AC11598E-3FD2-47F3-8E57-D5D6130DBC3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62" name="Line 70">
                  <a:extLst>
                    <a:ext uri="{FF2B5EF4-FFF2-40B4-BE49-F238E27FC236}">
                      <a16:creationId xmlns:a16="http://schemas.microsoft.com/office/drawing/2014/main" id="{37D098FA-73CF-44E6-B612-7DE664E5DE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49" name="Group 148">
                <a:extLst>
                  <a:ext uri="{FF2B5EF4-FFF2-40B4-BE49-F238E27FC236}">
                    <a16:creationId xmlns:a16="http://schemas.microsoft.com/office/drawing/2014/main" id="{66672930-1A30-4508-A9D2-FA4271C6B1E1}"/>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11158635" y="5515533"/>
                <a:ext cx="317159" cy="932400"/>
                <a:chOff x="6376988" y="280988"/>
                <a:chExt cx="633413" cy="1862138"/>
              </a:xfrm>
            </p:grpSpPr>
            <p:sp>
              <p:nvSpPr>
                <p:cNvPr id="158" name="Freeform 68">
                  <a:extLst>
                    <a:ext uri="{FF2B5EF4-FFF2-40B4-BE49-F238E27FC236}">
                      <a16:creationId xmlns:a16="http://schemas.microsoft.com/office/drawing/2014/main" id="{174F3D5B-9943-4A8B-8699-ABB2B7991B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59" name="Freeform 69">
                  <a:extLst>
                    <a:ext uri="{FF2B5EF4-FFF2-40B4-BE49-F238E27FC236}">
                      <a16:creationId xmlns:a16="http://schemas.microsoft.com/office/drawing/2014/main" id="{6834DCA2-951C-4A9B-8490-5C7BD0FFBB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0" name="Line 70">
                  <a:extLst>
                    <a:ext uri="{FF2B5EF4-FFF2-40B4-BE49-F238E27FC236}">
                      <a16:creationId xmlns:a16="http://schemas.microsoft.com/office/drawing/2014/main" id="{316B6CF4-BCF3-4765-B744-A1EB5A76D3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50" name="Group 149">
                <a:extLst>
                  <a:ext uri="{FF2B5EF4-FFF2-40B4-BE49-F238E27FC236}">
                    <a16:creationId xmlns:a16="http://schemas.microsoft.com/office/drawing/2014/main" id="{BAD99054-FC47-4391-9369-B309A0AA2582}"/>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51633" y="4274501"/>
                <a:ext cx="903599" cy="2160000"/>
                <a:chOff x="9057947" y="3423463"/>
                <a:chExt cx="903599" cy="2160000"/>
              </a:xfrm>
            </p:grpSpPr>
            <p:grpSp>
              <p:nvGrpSpPr>
                <p:cNvPr id="151" name="Group 150">
                  <a:extLst>
                    <a:ext uri="{FF2B5EF4-FFF2-40B4-BE49-F238E27FC236}">
                      <a16:creationId xmlns:a16="http://schemas.microsoft.com/office/drawing/2014/main" id="{1A1CDB94-FE6F-4AAC-94D9-DDCEC703B126}"/>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057947" y="3432856"/>
                  <a:ext cx="903599" cy="1872461"/>
                  <a:chOff x="10538626" y="3165838"/>
                  <a:chExt cx="936000" cy="1939601"/>
                </a:xfrm>
              </p:grpSpPr>
              <p:sp>
                <p:nvSpPr>
                  <p:cNvPr id="156" name="Freeform: Shape 155">
                    <a:extLst>
                      <a:ext uri="{FF2B5EF4-FFF2-40B4-BE49-F238E27FC236}">
                        <a16:creationId xmlns:a16="http://schemas.microsoft.com/office/drawing/2014/main" id="{99B22DCB-54E6-4769-9DD7-3736B4041B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538626" y="3183996"/>
                    <a:ext cx="453600" cy="1920288"/>
                  </a:xfrm>
                  <a:custGeom>
                    <a:avLst/>
                    <a:gdLst>
                      <a:gd name="connsiteX0" fmla="*/ 453600 w 453600"/>
                      <a:gd name="connsiteY0" fmla="*/ 0 h 1920288"/>
                      <a:gd name="connsiteX1" fmla="*/ 453600 w 453600"/>
                      <a:gd name="connsiteY1" fmla="*/ 1920288 h 1920288"/>
                      <a:gd name="connsiteX2" fmla="*/ 384059 w 453600"/>
                      <a:gd name="connsiteY2" fmla="*/ 1914152 h 1920288"/>
                      <a:gd name="connsiteX3" fmla="*/ 9354 w 453600"/>
                      <a:gd name="connsiteY3" fmla="*/ 1548700 h 1920288"/>
                      <a:gd name="connsiteX4" fmla="*/ 0 w 453600"/>
                      <a:gd name="connsiteY4" fmla="*/ 1455902 h 1920288"/>
                      <a:gd name="connsiteX5" fmla="*/ 146 w 453600"/>
                      <a:gd name="connsiteY5" fmla="*/ 1451885 h 1920288"/>
                      <a:gd name="connsiteX6" fmla="*/ 145 w 453600"/>
                      <a:gd name="connsiteY6" fmla="*/ 1451885 h 1920288"/>
                      <a:gd name="connsiteX7" fmla="*/ 7358 w 453600"/>
                      <a:gd name="connsiteY7" fmla="*/ 1253678 h 1920288"/>
                      <a:gd name="connsiteX8" fmla="*/ 424671 w 453600"/>
                      <a:gd name="connsiteY8" fmla="*/ 36480 h 1920288"/>
                      <a:gd name="connsiteX9" fmla="*/ 453600 w 453600"/>
                      <a:gd name="connsiteY9" fmla="*/ 0 h 192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3600" h="1920288">
                        <a:moveTo>
                          <a:pt x="453600" y="0"/>
                        </a:moveTo>
                        <a:lnTo>
                          <a:pt x="453600" y="1920288"/>
                        </a:lnTo>
                        <a:lnTo>
                          <a:pt x="384059" y="1914152"/>
                        </a:lnTo>
                        <a:cubicBezTo>
                          <a:pt x="196308" y="1880615"/>
                          <a:pt x="47443" y="1734834"/>
                          <a:pt x="9354" y="1548700"/>
                        </a:cubicBezTo>
                        <a:lnTo>
                          <a:pt x="0" y="1455902"/>
                        </a:lnTo>
                        <a:lnTo>
                          <a:pt x="146" y="1451885"/>
                        </a:lnTo>
                        <a:lnTo>
                          <a:pt x="145" y="1451885"/>
                        </a:lnTo>
                        <a:lnTo>
                          <a:pt x="7358" y="1253678"/>
                        </a:lnTo>
                        <a:cubicBezTo>
                          <a:pt x="42019" y="780132"/>
                          <a:pt x="195015" y="355125"/>
                          <a:pt x="424671" y="36480"/>
                        </a:cubicBezTo>
                        <a:lnTo>
                          <a:pt x="453600"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57" name="Freeform: Shape 156">
                    <a:extLst>
                      <a:ext uri="{FF2B5EF4-FFF2-40B4-BE49-F238E27FC236}">
                        <a16:creationId xmlns:a16="http://schemas.microsoft.com/office/drawing/2014/main" id="{67DA3C33-5733-4571-AD7C-F9D7447D18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992226" y="3165838"/>
                    <a:ext cx="482400" cy="1939601"/>
                  </a:xfrm>
                  <a:custGeom>
                    <a:avLst/>
                    <a:gdLst>
                      <a:gd name="connsiteX0" fmla="*/ 14399 w 482400"/>
                      <a:gd name="connsiteY0" fmla="*/ 0 h 1939601"/>
                      <a:gd name="connsiteX1" fmla="*/ 14399 w 482400"/>
                      <a:gd name="connsiteY1" fmla="*/ 689615 h 1939601"/>
                      <a:gd name="connsiteX2" fmla="*/ 14400 w 482400"/>
                      <a:gd name="connsiteY2" fmla="*/ 689615 h 1939601"/>
                      <a:gd name="connsiteX3" fmla="*/ 14401 w 482400"/>
                      <a:gd name="connsiteY3" fmla="*/ 689615 h 1939601"/>
                      <a:gd name="connsiteX4" fmla="*/ 14401 w 482400"/>
                      <a:gd name="connsiteY4" fmla="*/ 0 h 1939601"/>
                      <a:gd name="connsiteX5" fmla="*/ 57729 w 482400"/>
                      <a:gd name="connsiteY5" fmla="*/ 54638 h 1939601"/>
                      <a:gd name="connsiteX6" fmla="*/ 475042 w 482400"/>
                      <a:gd name="connsiteY6" fmla="*/ 1271836 h 1939601"/>
                      <a:gd name="connsiteX7" fmla="*/ 482255 w 482400"/>
                      <a:gd name="connsiteY7" fmla="*/ 1470043 h 1939601"/>
                      <a:gd name="connsiteX8" fmla="*/ 482254 w 482400"/>
                      <a:gd name="connsiteY8" fmla="*/ 1470043 h 1939601"/>
                      <a:gd name="connsiteX9" fmla="*/ 482400 w 482400"/>
                      <a:gd name="connsiteY9" fmla="*/ 1474060 h 1939601"/>
                      <a:gd name="connsiteX10" fmla="*/ 473046 w 482400"/>
                      <a:gd name="connsiteY10" fmla="*/ 1566858 h 1939601"/>
                      <a:gd name="connsiteX11" fmla="*/ 15706 w 482400"/>
                      <a:gd name="connsiteY11" fmla="*/ 1939601 h 1939601"/>
                      <a:gd name="connsiteX12" fmla="*/ 14400 w 482400"/>
                      <a:gd name="connsiteY12" fmla="*/ 1939469 h 1939601"/>
                      <a:gd name="connsiteX13" fmla="*/ 13094 w 482400"/>
                      <a:gd name="connsiteY13" fmla="*/ 1939601 h 1939601"/>
                      <a:gd name="connsiteX14" fmla="*/ 0 w 482400"/>
                      <a:gd name="connsiteY14" fmla="*/ 1938446 h 1939601"/>
                      <a:gd name="connsiteX15" fmla="*/ 0 w 482400"/>
                      <a:gd name="connsiteY15" fmla="*/ 18158 h 1939601"/>
                      <a:gd name="connsiteX16" fmla="*/ 14399 w 482400"/>
                      <a:gd name="connsiteY16" fmla="*/ 0 h 193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2400" h="1939601">
                        <a:moveTo>
                          <a:pt x="14399" y="0"/>
                        </a:moveTo>
                        <a:lnTo>
                          <a:pt x="14399" y="689615"/>
                        </a:lnTo>
                        <a:lnTo>
                          <a:pt x="14400" y="689615"/>
                        </a:lnTo>
                        <a:lnTo>
                          <a:pt x="14401" y="689615"/>
                        </a:lnTo>
                        <a:lnTo>
                          <a:pt x="14401" y="0"/>
                        </a:lnTo>
                        <a:lnTo>
                          <a:pt x="57729" y="54638"/>
                        </a:lnTo>
                        <a:cubicBezTo>
                          <a:pt x="287385" y="373283"/>
                          <a:pt x="440381" y="798290"/>
                          <a:pt x="475042" y="1271836"/>
                        </a:cubicBezTo>
                        <a:lnTo>
                          <a:pt x="482255" y="1470043"/>
                        </a:lnTo>
                        <a:lnTo>
                          <a:pt x="482254" y="1470043"/>
                        </a:lnTo>
                        <a:lnTo>
                          <a:pt x="482400" y="1474060"/>
                        </a:lnTo>
                        <a:lnTo>
                          <a:pt x="473046" y="1566858"/>
                        </a:lnTo>
                        <a:cubicBezTo>
                          <a:pt x="429516" y="1779582"/>
                          <a:pt x="241298" y="1939601"/>
                          <a:pt x="15706" y="1939601"/>
                        </a:cubicBezTo>
                        <a:lnTo>
                          <a:pt x="14400" y="1939469"/>
                        </a:lnTo>
                        <a:lnTo>
                          <a:pt x="13094" y="1939601"/>
                        </a:lnTo>
                        <a:lnTo>
                          <a:pt x="0" y="1938446"/>
                        </a:lnTo>
                        <a:lnTo>
                          <a:pt x="0" y="18158"/>
                        </a:lnTo>
                        <a:lnTo>
                          <a:pt x="14399"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nvGrpSpPr>
                <p:cNvPr id="152" name="Group 151">
                  <a:extLst>
                    <a:ext uri="{FF2B5EF4-FFF2-40B4-BE49-F238E27FC236}">
                      <a16:creationId xmlns:a16="http://schemas.microsoft.com/office/drawing/2014/main" id="{DEACDE3F-3571-479B-8545-A0EB157DFB7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210264" y="3423463"/>
                  <a:ext cx="597126" cy="2160000"/>
                  <a:chOff x="9210264" y="3423463"/>
                  <a:chExt cx="597126" cy="2160000"/>
                </a:xfrm>
              </p:grpSpPr>
              <p:cxnSp>
                <p:nvCxnSpPr>
                  <p:cNvPr id="153" name="Straight Connector 152">
                    <a:extLst>
                      <a:ext uri="{FF2B5EF4-FFF2-40B4-BE49-F238E27FC236}">
                        <a16:creationId xmlns:a16="http://schemas.microsoft.com/office/drawing/2014/main" id="{0EBC688C-242B-4AF8-9A28-74C5D3A7DD7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508827" y="3423463"/>
                    <a:ext cx="0" cy="216000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54" name="Rectangle 5">
                    <a:extLst>
                      <a:ext uri="{FF2B5EF4-FFF2-40B4-BE49-F238E27FC236}">
                        <a16:creationId xmlns:a16="http://schemas.microsoft.com/office/drawing/2014/main" id="{C4C8C45C-CEB8-4DEA-A7C9-8028747D4C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10264" y="4162845"/>
                    <a:ext cx="597126" cy="597126"/>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 name="Rectangle 5">
                    <a:extLst>
                      <a:ext uri="{FF2B5EF4-FFF2-40B4-BE49-F238E27FC236}">
                        <a16:creationId xmlns:a16="http://schemas.microsoft.com/office/drawing/2014/main" id="{7FC624AF-D992-41C1-A403-A0A4731BE0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97710" y="3747070"/>
                    <a:ext cx="422234" cy="422234"/>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96" name="Group 95">
              <a:extLst>
                <a:ext uri="{FF2B5EF4-FFF2-40B4-BE49-F238E27FC236}">
                  <a16:creationId xmlns:a16="http://schemas.microsoft.com/office/drawing/2014/main" id="{F63171A4-E846-4A64-8292-3ED3583B6DE9}"/>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0800000" flipH="1">
              <a:off x="2171191" y="712681"/>
              <a:ext cx="5539609" cy="5682348"/>
              <a:chOff x="6623433" y="457964"/>
              <a:chExt cx="5539609" cy="5682348"/>
            </a:xfrm>
          </p:grpSpPr>
          <p:grpSp>
            <p:nvGrpSpPr>
              <p:cNvPr id="97" name="Group 96">
                <a:extLst>
                  <a:ext uri="{FF2B5EF4-FFF2-40B4-BE49-F238E27FC236}">
                    <a16:creationId xmlns:a16="http://schemas.microsoft.com/office/drawing/2014/main" id="{E59C66F3-BAB8-46AB-849B-0BC14A74B8A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124" name="Freeform 64">
                  <a:extLst>
                    <a:ext uri="{FF2B5EF4-FFF2-40B4-BE49-F238E27FC236}">
                      <a16:creationId xmlns:a16="http://schemas.microsoft.com/office/drawing/2014/main" id="{68CD087B-52FF-4F11-A251-6F6A6B9093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5" name="Freeform 81">
                  <a:extLst>
                    <a:ext uri="{FF2B5EF4-FFF2-40B4-BE49-F238E27FC236}">
                      <a16:creationId xmlns:a16="http://schemas.microsoft.com/office/drawing/2014/main" id="{7FD7CD23-A1FC-41E8-A563-0B0A87A8FC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6" name="Freeform 61">
                  <a:extLst>
                    <a:ext uri="{FF2B5EF4-FFF2-40B4-BE49-F238E27FC236}">
                      <a16:creationId xmlns:a16="http://schemas.microsoft.com/office/drawing/2014/main" id="{A3A34481-695D-470B-9A01-A047EAA615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7" name="Freeform 78">
                  <a:extLst>
                    <a:ext uri="{FF2B5EF4-FFF2-40B4-BE49-F238E27FC236}">
                      <a16:creationId xmlns:a16="http://schemas.microsoft.com/office/drawing/2014/main" id="{5B26EEFA-6CAA-4BF6-B4BD-7C083D59B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8" name="Freeform 84">
                  <a:extLst>
                    <a:ext uri="{FF2B5EF4-FFF2-40B4-BE49-F238E27FC236}">
                      <a16:creationId xmlns:a16="http://schemas.microsoft.com/office/drawing/2014/main" id="{61976329-310A-4F70-B22C-F032D4BF7E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9" name="Freeform 87">
                  <a:extLst>
                    <a:ext uri="{FF2B5EF4-FFF2-40B4-BE49-F238E27FC236}">
                      <a16:creationId xmlns:a16="http://schemas.microsoft.com/office/drawing/2014/main" id="{0A0DA1ED-70C5-4D8F-B61F-F6E9E07D59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0" name="Freeform 60">
                  <a:extLst>
                    <a:ext uri="{FF2B5EF4-FFF2-40B4-BE49-F238E27FC236}">
                      <a16:creationId xmlns:a16="http://schemas.microsoft.com/office/drawing/2014/main" id="{EDF58541-8ECC-487F-96C7-3267D0F9C8C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1" name="Freeform 59">
                  <a:extLst>
                    <a:ext uri="{FF2B5EF4-FFF2-40B4-BE49-F238E27FC236}">
                      <a16:creationId xmlns:a16="http://schemas.microsoft.com/office/drawing/2014/main" id="{D1DAAA62-5552-4436-97D9-353F629E8AB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2" name="Freeform 62">
                  <a:extLst>
                    <a:ext uri="{FF2B5EF4-FFF2-40B4-BE49-F238E27FC236}">
                      <a16:creationId xmlns:a16="http://schemas.microsoft.com/office/drawing/2014/main" id="{EBA1BB6B-72EF-4525-89A1-FC5BE70D71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3" name="Freeform 65">
                  <a:extLst>
                    <a:ext uri="{FF2B5EF4-FFF2-40B4-BE49-F238E27FC236}">
                      <a16:creationId xmlns:a16="http://schemas.microsoft.com/office/drawing/2014/main" id="{D3BD4012-93F7-424A-9146-8E7E831D9E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4" name="Freeform 79">
                  <a:extLst>
                    <a:ext uri="{FF2B5EF4-FFF2-40B4-BE49-F238E27FC236}">
                      <a16:creationId xmlns:a16="http://schemas.microsoft.com/office/drawing/2014/main" id="{A2E36983-6A8E-4C78-AA27-363C0D676C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5" name="Freeform 82">
                  <a:extLst>
                    <a:ext uri="{FF2B5EF4-FFF2-40B4-BE49-F238E27FC236}">
                      <a16:creationId xmlns:a16="http://schemas.microsoft.com/office/drawing/2014/main" id="{AB2380FC-F201-44F0-A531-1402201E4EB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6" name="Freeform 85">
                  <a:extLst>
                    <a:ext uri="{FF2B5EF4-FFF2-40B4-BE49-F238E27FC236}">
                      <a16:creationId xmlns:a16="http://schemas.microsoft.com/office/drawing/2014/main" id="{737C3A27-BD47-4E93-A1E3-33B902DD06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7" name="Freeform 88">
                  <a:extLst>
                    <a:ext uri="{FF2B5EF4-FFF2-40B4-BE49-F238E27FC236}">
                      <a16:creationId xmlns:a16="http://schemas.microsoft.com/office/drawing/2014/main" id="{C257BCC6-B88D-4C3B-BEFD-25D320F39C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38" name="Group 137">
                  <a:extLst>
                    <a:ext uri="{FF2B5EF4-FFF2-40B4-BE49-F238E27FC236}">
                      <a16:creationId xmlns:a16="http://schemas.microsoft.com/office/drawing/2014/main" id="{0519964D-597A-4E0C-B66C-89D30B8582B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139" name="Line 63">
                    <a:extLst>
                      <a:ext uri="{FF2B5EF4-FFF2-40B4-BE49-F238E27FC236}">
                        <a16:creationId xmlns:a16="http://schemas.microsoft.com/office/drawing/2014/main" id="{A31BADE6-3732-4787-8841-96E8F05C0A9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 name="Line 66">
                    <a:extLst>
                      <a:ext uri="{FF2B5EF4-FFF2-40B4-BE49-F238E27FC236}">
                        <a16:creationId xmlns:a16="http://schemas.microsoft.com/office/drawing/2014/main" id="{447ED593-61E3-4BD7-8984-7FE5621549D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 name="Line 67">
                    <a:extLst>
                      <a:ext uri="{FF2B5EF4-FFF2-40B4-BE49-F238E27FC236}">
                        <a16:creationId xmlns:a16="http://schemas.microsoft.com/office/drawing/2014/main" id="{6AD98272-0FC0-49AC-9877-8D2BAA5148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 name="Line 80">
                    <a:extLst>
                      <a:ext uri="{FF2B5EF4-FFF2-40B4-BE49-F238E27FC236}">
                        <a16:creationId xmlns:a16="http://schemas.microsoft.com/office/drawing/2014/main" id="{D54770D9-48C7-4C76-9F40-65C9B9C05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 name="Line 83">
                    <a:extLst>
                      <a:ext uri="{FF2B5EF4-FFF2-40B4-BE49-F238E27FC236}">
                        <a16:creationId xmlns:a16="http://schemas.microsoft.com/office/drawing/2014/main" id="{4B9C1A3A-3DED-4CC1-820C-16B358DF9EC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 name="Line 86">
                    <a:extLst>
                      <a:ext uri="{FF2B5EF4-FFF2-40B4-BE49-F238E27FC236}">
                        <a16:creationId xmlns:a16="http://schemas.microsoft.com/office/drawing/2014/main" id="{2404A56E-8A81-48CB-9AC4-2CB6EA55DD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 name="Line 89">
                    <a:extLst>
                      <a:ext uri="{FF2B5EF4-FFF2-40B4-BE49-F238E27FC236}">
                        <a16:creationId xmlns:a16="http://schemas.microsoft.com/office/drawing/2014/main" id="{6D6A743B-85A5-41A8-9664-D654620D25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8" name="Group 97">
                <a:extLst>
                  <a:ext uri="{FF2B5EF4-FFF2-40B4-BE49-F238E27FC236}">
                    <a16:creationId xmlns:a16="http://schemas.microsoft.com/office/drawing/2014/main" id="{23DAD9FD-AF99-4D89-9BC8-E6739BD17ACA}"/>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16" name="Group 115">
                  <a:extLst>
                    <a:ext uri="{FF2B5EF4-FFF2-40B4-BE49-F238E27FC236}">
                      <a16:creationId xmlns:a16="http://schemas.microsoft.com/office/drawing/2014/main" id="{D7170781-0173-4FAB-8358-42C469FC51A3}"/>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120" name="Straight Connector 119">
                    <a:extLst>
                      <a:ext uri="{FF2B5EF4-FFF2-40B4-BE49-F238E27FC236}">
                        <a16:creationId xmlns:a16="http://schemas.microsoft.com/office/drawing/2014/main" id="{03C55E22-B879-4AE0-BC46-BA8A4E950C5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AA07E073-1978-4DCC-9E5C-FF89EF524BF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22" name="Rectangle 30">
                    <a:extLst>
                      <a:ext uri="{FF2B5EF4-FFF2-40B4-BE49-F238E27FC236}">
                        <a16:creationId xmlns:a16="http://schemas.microsoft.com/office/drawing/2014/main" id="{5691F80E-D2E0-4E78-AA76-8D827AE410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30">
                    <a:extLst>
                      <a:ext uri="{FF2B5EF4-FFF2-40B4-BE49-F238E27FC236}">
                        <a16:creationId xmlns:a16="http://schemas.microsoft.com/office/drawing/2014/main" id="{E34C55D1-5C55-44D3-9C26-E1951DA393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7" name="Group 116">
                  <a:extLst>
                    <a:ext uri="{FF2B5EF4-FFF2-40B4-BE49-F238E27FC236}">
                      <a16:creationId xmlns:a16="http://schemas.microsoft.com/office/drawing/2014/main" id="{4C9CB0E6-07EF-4140-926D-D380C1A88EB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118" name="Freeform: Shape 117">
                    <a:extLst>
                      <a:ext uri="{FF2B5EF4-FFF2-40B4-BE49-F238E27FC236}">
                        <a16:creationId xmlns:a16="http://schemas.microsoft.com/office/drawing/2014/main" id="{263BBD78-504D-435B-8933-2C460DC38E7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19" name="Freeform: Shape 118">
                    <a:extLst>
                      <a:ext uri="{FF2B5EF4-FFF2-40B4-BE49-F238E27FC236}">
                        <a16:creationId xmlns:a16="http://schemas.microsoft.com/office/drawing/2014/main" id="{1AD78D29-1FCF-4E88-A958-924F701D5E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99" name="Group 98">
                <a:extLst>
                  <a:ext uri="{FF2B5EF4-FFF2-40B4-BE49-F238E27FC236}">
                    <a16:creationId xmlns:a16="http://schemas.microsoft.com/office/drawing/2014/main" id="{EA551A3F-69EF-45CC-87F7-867808A3FAD2}"/>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12" name="Group 111">
                  <a:extLst>
                    <a:ext uri="{FF2B5EF4-FFF2-40B4-BE49-F238E27FC236}">
                      <a16:creationId xmlns:a16="http://schemas.microsoft.com/office/drawing/2014/main" id="{12724B09-E74E-49FA-BB5D-583BB89B798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14" name="Freeform 68">
                    <a:extLst>
                      <a:ext uri="{FF2B5EF4-FFF2-40B4-BE49-F238E27FC236}">
                        <a16:creationId xmlns:a16="http://schemas.microsoft.com/office/drawing/2014/main" id="{DA2788BF-64AD-4328-8CB9-8C2C98CF54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5" name="Freeform 69">
                    <a:extLst>
                      <a:ext uri="{FF2B5EF4-FFF2-40B4-BE49-F238E27FC236}">
                        <a16:creationId xmlns:a16="http://schemas.microsoft.com/office/drawing/2014/main" id="{D9591CB5-16C9-44FC-B125-529D33F91B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13" name="Line 70">
                  <a:extLst>
                    <a:ext uri="{FF2B5EF4-FFF2-40B4-BE49-F238E27FC236}">
                      <a16:creationId xmlns:a16="http://schemas.microsoft.com/office/drawing/2014/main" id="{4F82A945-38F0-45AF-A28A-C6A0E6A2E7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0" name="Group 99">
                <a:extLst>
                  <a:ext uri="{FF2B5EF4-FFF2-40B4-BE49-F238E27FC236}">
                    <a16:creationId xmlns:a16="http://schemas.microsoft.com/office/drawing/2014/main" id="{80FA6744-F48F-4652-86E5-BA3ABEF32274}"/>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11158635" y="5515533"/>
                <a:ext cx="317159" cy="932400"/>
                <a:chOff x="6376988" y="280988"/>
                <a:chExt cx="633413" cy="1862138"/>
              </a:xfrm>
            </p:grpSpPr>
            <p:sp>
              <p:nvSpPr>
                <p:cNvPr id="109" name="Freeform 68">
                  <a:extLst>
                    <a:ext uri="{FF2B5EF4-FFF2-40B4-BE49-F238E27FC236}">
                      <a16:creationId xmlns:a16="http://schemas.microsoft.com/office/drawing/2014/main" id="{FAC3DEAD-5797-4CA1-A8F2-3F487AAC6B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0" name="Freeform 69">
                  <a:extLst>
                    <a:ext uri="{FF2B5EF4-FFF2-40B4-BE49-F238E27FC236}">
                      <a16:creationId xmlns:a16="http://schemas.microsoft.com/office/drawing/2014/main" id="{F9AF9D64-C9FB-4D32-993D-3423A2E55E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1" name="Line 70">
                  <a:extLst>
                    <a:ext uri="{FF2B5EF4-FFF2-40B4-BE49-F238E27FC236}">
                      <a16:creationId xmlns:a16="http://schemas.microsoft.com/office/drawing/2014/main" id="{9097AC72-422F-4CE0-A772-A63E2294AC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1" name="Group 100">
                <a:extLst>
                  <a:ext uri="{FF2B5EF4-FFF2-40B4-BE49-F238E27FC236}">
                    <a16:creationId xmlns:a16="http://schemas.microsoft.com/office/drawing/2014/main" id="{1A6B3F4D-48A0-4FC2-8720-2606D6AA04C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51633" y="4274501"/>
                <a:ext cx="903599" cy="2160000"/>
                <a:chOff x="9057947" y="3423463"/>
                <a:chExt cx="903599" cy="2160000"/>
              </a:xfrm>
            </p:grpSpPr>
            <p:grpSp>
              <p:nvGrpSpPr>
                <p:cNvPr id="102" name="Group 101">
                  <a:extLst>
                    <a:ext uri="{FF2B5EF4-FFF2-40B4-BE49-F238E27FC236}">
                      <a16:creationId xmlns:a16="http://schemas.microsoft.com/office/drawing/2014/main" id="{67E4FA26-563D-4D19-BAEB-A370818E51A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057947" y="3432856"/>
                  <a:ext cx="903599" cy="1872461"/>
                  <a:chOff x="10538626" y="3165838"/>
                  <a:chExt cx="936000" cy="1939601"/>
                </a:xfrm>
              </p:grpSpPr>
              <p:sp>
                <p:nvSpPr>
                  <p:cNvPr id="107" name="Freeform: Shape 106">
                    <a:extLst>
                      <a:ext uri="{FF2B5EF4-FFF2-40B4-BE49-F238E27FC236}">
                        <a16:creationId xmlns:a16="http://schemas.microsoft.com/office/drawing/2014/main" id="{03B51AAC-6B1D-43D1-8885-402653BA90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538626" y="3183996"/>
                    <a:ext cx="453600" cy="1920288"/>
                  </a:xfrm>
                  <a:custGeom>
                    <a:avLst/>
                    <a:gdLst>
                      <a:gd name="connsiteX0" fmla="*/ 453600 w 453600"/>
                      <a:gd name="connsiteY0" fmla="*/ 0 h 1920288"/>
                      <a:gd name="connsiteX1" fmla="*/ 453600 w 453600"/>
                      <a:gd name="connsiteY1" fmla="*/ 1920288 h 1920288"/>
                      <a:gd name="connsiteX2" fmla="*/ 384059 w 453600"/>
                      <a:gd name="connsiteY2" fmla="*/ 1914152 h 1920288"/>
                      <a:gd name="connsiteX3" fmla="*/ 9354 w 453600"/>
                      <a:gd name="connsiteY3" fmla="*/ 1548700 h 1920288"/>
                      <a:gd name="connsiteX4" fmla="*/ 0 w 453600"/>
                      <a:gd name="connsiteY4" fmla="*/ 1455902 h 1920288"/>
                      <a:gd name="connsiteX5" fmla="*/ 146 w 453600"/>
                      <a:gd name="connsiteY5" fmla="*/ 1451885 h 1920288"/>
                      <a:gd name="connsiteX6" fmla="*/ 145 w 453600"/>
                      <a:gd name="connsiteY6" fmla="*/ 1451885 h 1920288"/>
                      <a:gd name="connsiteX7" fmla="*/ 7358 w 453600"/>
                      <a:gd name="connsiteY7" fmla="*/ 1253678 h 1920288"/>
                      <a:gd name="connsiteX8" fmla="*/ 424671 w 453600"/>
                      <a:gd name="connsiteY8" fmla="*/ 36480 h 1920288"/>
                      <a:gd name="connsiteX9" fmla="*/ 453600 w 453600"/>
                      <a:gd name="connsiteY9" fmla="*/ 0 h 192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3600" h="1920288">
                        <a:moveTo>
                          <a:pt x="453600" y="0"/>
                        </a:moveTo>
                        <a:lnTo>
                          <a:pt x="453600" y="1920288"/>
                        </a:lnTo>
                        <a:lnTo>
                          <a:pt x="384059" y="1914152"/>
                        </a:lnTo>
                        <a:cubicBezTo>
                          <a:pt x="196308" y="1880615"/>
                          <a:pt x="47443" y="1734834"/>
                          <a:pt x="9354" y="1548700"/>
                        </a:cubicBezTo>
                        <a:lnTo>
                          <a:pt x="0" y="1455902"/>
                        </a:lnTo>
                        <a:lnTo>
                          <a:pt x="146" y="1451885"/>
                        </a:lnTo>
                        <a:lnTo>
                          <a:pt x="145" y="1451885"/>
                        </a:lnTo>
                        <a:lnTo>
                          <a:pt x="7358" y="1253678"/>
                        </a:lnTo>
                        <a:cubicBezTo>
                          <a:pt x="42019" y="780132"/>
                          <a:pt x="195015" y="355125"/>
                          <a:pt x="424671" y="36480"/>
                        </a:cubicBezTo>
                        <a:lnTo>
                          <a:pt x="453600"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08" name="Freeform: Shape 107">
                    <a:extLst>
                      <a:ext uri="{FF2B5EF4-FFF2-40B4-BE49-F238E27FC236}">
                        <a16:creationId xmlns:a16="http://schemas.microsoft.com/office/drawing/2014/main" id="{CF4180FB-7FBD-421F-A284-4C2CC61B38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992226" y="3165838"/>
                    <a:ext cx="482400" cy="1939601"/>
                  </a:xfrm>
                  <a:custGeom>
                    <a:avLst/>
                    <a:gdLst>
                      <a:gd name="connsiteX0" fmla="*/ 14399 w 482400"/>
                      <a:gd name="connsiteY0" fmla="*/ 0 h 1939601"/>
                      <a:gd name="connsiteX1" fmla="*/ 14399 w 482400"/>
                      <a:gd name="connsiteY1" fmla="*/ 689615 h 1939601"/>
                      <a:gd name="connsiteX2" fmla="*/ 14400 w 482400"/>
                      <a:gd name="connsiteY2" fmla="*/ 689615 h 1939601"/>
                      <a:gd name="connsiteX3" fmla="*/ 14401 w 482400"/>
                      <a:gd name="connsiteY3" fmla="*/ 689615 h 1939601"/>
                      <a:gd name="connsiteX4" fmla="*/ 14401 w 482400"/>
                      <a:gd name="connsiteY4" fmla="*/ 0 h 1939601"/>
                      <a:gd name="connsiteX5" fmla="*/ 57729 w 482400"/>
                      <a:gd name="connsiteY5" fmla="*/ 54638 h 1939601"/>
                      <a:gd name="connsiteX6" fmla="*/ 475042 w 482400"/>
                      <a:gd name="connsiteY6" fmla="*/ 1271836 h 1939601"/>
                      <a:gd name="connsiteX7" fmla="*/ 482255 w 482400"/>
                      <a:gd name="connsiteY7" fmla="*/ 1470043 h 1939601"/>
                      <a:gd name="connsiteX8" fmla="*/ 482254 w 482400"/>
                      <a:gd name="connsiteY8" fmla="*/ 1470043 h 1939601"/>
                      <a:gd name="connsiteX9" fmla="*/ 482400 w 482400"/>
                      <a:gd name="connsiteY9" fmla="*/ 1474060 h 1939601"/>
                      <a:gd name="connsiteX10" fmla="*/ 473046 w 482400"/>
                      <a:gd name="connsiteY10" fmla="*/ 1566858 h 1939601"/>
                      <a:gd name="connsiteX11" fmla="*/ 15706 w 482400"/>
                      <a:gd name="connsiteY11" fmla="*/ 1939601 h 1939601"/>
                      <a:gd name="connsiteX12" fmla="*/ 14400 w 482400"/>
                      <a:gd name="connsiteY12" fmla="*/ 1939469 h 1939601"/>
                      <a:gd name="connsiteX13" fmla="*/ 13094 w 482400"/>
                      <a:gd name="connsiteY13" fmla="*/ 1939601 h 1939601"/>
                      <a:gd name="connsiteX14" fmla="*/ 0 w 482400"/>
                      <a:gd name="connsiteY14" fmla="*/ 1938446 h 1939601"/>
                      <a:gd name="connsiteX15" fmla="*/ 0 w 482400"/>
                      <a:gd name="connsiteY15" fmla="*/ 18158 h 1939601"/>
                      <a:gd name="connsiteX16" fmla="*/ 14399 w 482400"/>
                      <a:gd name="connsiteY16" fmla="*/ 0 h 193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2400" h="1939601">
                        <a:moveTo>
                          <a:pt x="14399" y="0"/>
                        </a:moveTo>
                        <a:lnTo>
                          <a:pt x="14399" y="689615"/>
                        </a:lnTo>
                        <a:lnTo>
                          <a:pt x="14400" y="689615"/>
                        </a:lnTo>
                        <a:lnTo>
                          <a:pt x="14401" y="689615"/>
                        </a:lnTo>
                        <a:lnTo>
                          <a:pt x="14401" y="0"/>
                        </a:lnTo>
                        <a:lnTo>
                          <a:pt x="57729" y="54638"/>
                        </a:lnTo>
                        <a:cubicBezTo>
                          <a:pt x="287385" y="373283"/>
                          <a:pt x="440381" y="798290"/>
                          <a:pt x="475042" y="1271836"/>
                        </a:cubicBezTo>
                        <a:lnTo>
                          <a:pt x="482255" y="1470043"/>
                        </a:lnTo>
                        <a:lnTo>
                          <a:pt x="482254" y="1470043"/>
                        </a:lnTo>
                        <a:lnTo>
                          <a:pt x="482400" y="1474060"/>
                        </a:lnTo>
                        <a:lnTo>
                          <a:pt x="473046" y="1566858"/>
                        </a:lnTo>
                        <a:cubicBezTo>
                          <a:pt x="429516" y="1779582"/>
                          <a:pt x="241298" y="1939601"/>
                          <a:pt x="15706" y="1939601"/>
                        </a:cubicBezTo>
                        <a:lnTo>
                          <a:pt x="14400" y="1939469"/>
                        </a:lnTo>
                        <a:lnTo>
                          <a:pt x="13094" y="1939601"/>
                        </a:lnTo>
                        <a:lnTo>
                          <a:pt x="0" y="1938446"/>
                        </a:lnTo>
                        <a:lnTo>
                          <a:pt x="0" y="18158"/>
                        </a:lnTo>
                        <a:lnTo>
                          <a:pt x="14399"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nvGrpSpPr>
                <p:cNvPr id="103" name="Group 102">
                  <a:extLst>
                    <a:ext uri="{FF2B5EF4-FFF2-40B4-BE49-F238E27FC236}">
                      <a16:creationId xmlns:a16="http://schemas.microsoft.com/office/drawing/2014/main" id="{28E615C5-6A2E-4BF3-A3A8-9061C5B1B84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210264" y="3423463"/>
                  <a:ext cx="597126" cy="2160000"/>
                  <a:chOff x="9210264" y="3423463"/>
                  <a:chExt cx="597126" cy="2160000"/>
                </a:xfrm>
              </p:grpSpPr>
              <p:cxnSp>
                <p:nvCxnSpPr>
                  <p:cNvPr id="104" name="Straight Connector 103">
                    <a:extLst>
                      <a:ext uri="{FF2B5EF4-FFF2-40B4-BE49-F238E27FC236}">
                        <a16:creationId xmlns:a16="http://schemas.microsoft.com/office/drawing/2014/main" id="{B15A4CEB-6B8D-48C3-8484-3EC282A34A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508827" y="3423463"/>
                    <a:ext cx="0" cy="216000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05" name="Rectangle 5">
                    <a:extLst>
                      <a:ext uri="{FF2B5EF4-FFF2-40B4-BE49-F238E27FC236}">
                        <a16:creationId xmlns:a16="http://schemas.microsoft.com/office/drawing/2014/main" id="{38F7FD7D-E582-4214-B1B3-D289130553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10264" y="4162845"/>
                    <a:ext cx="597126" cy="597126"/>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5">
                    <a:extLst>
                      <a:ext uri="{FF2B5EF4-FFF2-40B4-BE49-F238E27FC236}">
                        <a16:creationId xmlns:a16="http://schemas.microsoft.com/office/drawing/2014/main" id="{B74D1DAC-C0D4-447E-8665-EAFF34F4E3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97710" y="3747070"/>
                    <a:ext cx="422234" cy="422234"/>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sp>
        <p:nvSpPr>
          <p:cNvPr id="7" name="Text Placeholder 6">
            <a:extLst>
              <a:ext uri="{FF2B5EF4-FFF2-40B4-BE49-F238E27FC236}">
                <a16:creationId xmlns:a16="http://schemas.microsoft.com/office/drawing/2014/main" id="{9CF2D931-86F8-40B1-B2C0-BE477572ECCA}"/>
              </a:ext>
            </a:extLst>
          </p:cNvPr>
          <p:cNvSpPr>
            <a:spLocks noGrp="1"/>
          </p:cNvSpPr>
          <p:nvPr>
            <p:ph type="body" sz="quarter" idx="14"/>
          </p:nvPr>
        </p:nvSpPr>
        <p:spPr>
          <a:xfrm>
            <a:off x="8181686" y="2876550"/>
            <a:ext cx="3059113" cy="2983947"/>
          </a:xfrm>
        </p:spPr>
        <p:txBody>
          <a:bodyPr/>
          <a:lstStyle>
            <a:lvl1pPr marL="0" indent="0" algn="ctr">
              <a:buNone/>
              <a:defRPr/>
            </a:lvl1pPr>
            <a:lvl2pPr marL="360000" indent="0">
              <a:buFont typeface="Arial" panose="020B0604020202020204" pitchFamily="34" charset="0"/>
              <a:buNone/>
              <a:defRPr/>
            </a:lvl2pPr>
            <a:lvl3pPr marL="720000" indent="0">
              <a:buNone/>
              <a:defRPr/>
            </a:lvl3pPr>
            <a:lvl4pPr marL="1080000" indent="0">
              <a:buFont typeface="Arial" panose="020B0604020202020204" pitchFamily="34" charset="0"/>
              <a:buNone/>
              <a:defRPr/>
            </a:lvl4pPr>
            <a:lvl5pPr marL="1440000" indent="0">
              <a:buNone/>
              <a:defRPr/>
            </a:lvl5pPr>
          </a:lstStyle>
          <a:p>
            <a:pPr lvl="0"/>
            <a:r>
              <a:rPr lang="en-US"/>
              <a:t>Click to edit Master text styles</a:t>
            </a:r>
          </a:p>
        </p:txBody>
      </p:sp>
    </p:spTree>
    <p:extLst>
      <p:ext uri="{BB962C8B-B14F-4D97-AF65-F5344CB8AC3E}">
        <p14:creationId xmlns:p14="http://schemas.microsoft.com/office/powerpoint/2010/main" val="2150421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7C0FA93-7C0D-4CC0-BB42-DF569688ED82}"/>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096000" y="0"/>
            <a:ext cx="609600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alpha val="20000"/>
                </a:schemeClr>
              </a:solidFill>
            </a:endParaRPr>
          </a:p>
        </p:txBody>
      </p:sp>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989400" y="563402"/>
            <a:ext cx="4075200" cy="2058573"/>
          </a:xfrm>
        </p:spPr>
        <p:txBody>
          <a:bodyPr>
            <a:noAutofit/>
          </a:bodyPr>
          <a:lstStyle>
            <a:lvl1pPr algn="ctr">
              <a:defRPr sz="3200"/>
            </a:lvl1pPr>
          </a:lstStyle>
          <a:p>
            <a:r>
              <a:rPr lang="en-US"/>
              <a:t>Click to edit Master title style</a:t>
            </a:r>
            <a:endParaRPr lang="en-US" dirty="0"/>
          </a:p>
        </p:txBody>
      </p:sp>
      <p:sp>
        <p:nvSpPr>
          <p:cNvPr id="20" name="Subtitle 7">
            <a:extLst>
              <a:ext uri="{FF2B5EF4-FFF2-40B4-BE49-F238E27FC236}">
                <a16:creationId xmlns:a16="http://schemas.microsoft.com/office/drawing/2014/main" id="{C2777538-58E6-494C-A27B-B70346B0F395}"/>
              </a:ext>
            </a:extLst>
          </p:cNvPr>
          <p:cNvSpPr>
            <a:spLocks noGrp="1"/>
          </p:cNvSpPr>
          <p:nvPr>
            <p:ph type="subTitle" idx="1"/>
          </p:nvPr>
        </p:nvSpPr>
        <p:spPr>
          <a:xfrm>
            <a:off x="990000" y="4248000"/>
            <a:ext cx="4075200" cy="1520975"/>
          </a:xfrm>
        </p:spPr>
        <p:txBody>
          <a:bodyPr>
            <a:normAutofit/>
          </a:bodyPr>
          <a:lstStyle>
            <a:lvl1pPr marL="0" indent="0" algn="ctr">
              <a:buNone/>
              <a:defRPr/>
            </a:lvl1pPr>
          </a:lstStyle>
          <a:p>
            <a:r>
              <a:rPr lang="en-US"/>
              <a:t>Click to edit Master subtitle style</a:t>
            </a:r>
            <a:endParaRPr lang="en-US" dirty="0"/>
          </a:p>
        </p:txBody>
      </p:sp>
      <p:sp>
        <p:nvSpPr>
          <p:cNvPr id="24" name="Picture Placeholder 23">
            <a:extLst>
              <a:ext uri="{FF2B5EF4-FFF2-40B4-BE49-F238E27FC236}">
                <a16:creationId xmlns:a16="http://schemas.microsoft.com/office/drawing/2014/main" id="{C9D32952-2D0C-4A3E-9354-E014C717894E}"/>
              </a:ext>
            </a:extLst>
          </p:cNvPr>
          <p:cNvSpPr>
            <a:spLocks noGrp="1"/>
          </p:cNvSpPr>
          <p:nvPr>
            <p:ph type="pic" sz="quarter" idx="13"/>
          </p:nvPr>
        </p:nvSpPr>
        <p:spPr>
          <a:xfrm>
            <a:off x="6654800" y="563563"/>
            <a:ext cx="4995863" cy="2706687"/>
          </a:xfrm>
        </p:spPr>
        <p:txBody>
          <a:bodyPr/>
          <a:lstStyle/>
          <a:p>
            <a:r>
              <a:rPr lang="en-US"/>
              <a:t>Click icon to add picture</a:t>
            </a:r>
            <a:endParaRPr lang="en-US" dirty="0"/>
          </a:p>
        </p:txBody>
      </p:sp>
      <p:sp>
        <p:nvSpPr>
          <p:cNvPr id="26" name="Picture Placeholder 25">
            <a:extLst>
              <a:ext uri="{FF2B5EF4-FFF2-40B4-BE49-F238E27FC236}">
                <a16:creationId xmlns:a16="http://schemas.microsoft.com/office/drawing/2014/main" id="{92FA415D-7F98-4C81-A18F-A114BF021CC5}"/>
              </a:ext>
            </a:extLst>
          </p:cNvPr>
          <p:cNvSpPr>
            <a:spLocks noGrp="1"/>
          </p:cNvSpPr>
          <p:nvPr>
            <p:ph type="pic" sz="quarter" idx="14"/>
          </p:nvPr>
        </p:nvSpPr>
        <p:spPr>
          <a:xfrm>
            <a:off x="6654800" y="3587750"/>
            <a:ext cx="4995863" cy="2698750"/>
          </a:xfrm>
        </p:spPr>
        <p:txBody>
          <a:bodyPr/>
          <a:lstStyle/>
          <a:p>
            <a:r>
              <a:rPr lang="en-US"/>
              <a:t>Click icon to add picture</a:t>
            </a:r>
            <a:endParaRPr lang="en-US" dirty="0"/>
          </a:p>
        </p:txBody>
      </p:sp>
      <p:grpSp>
        <p:nvGrpSpPr>
          <p:cNvPr id="6" name="Group 5">
            <a:extLst>
              <a:ext uri="{FF2B5EF4-FFF2-40B4-BE49-F238E27FC236}">
                <a16:creationId xmlns:a16="http://schemas.microsoft.com/office/drawing/2014/main" id="{36D3DA45-FD99-405B-8BF9-260DD97C0D4F}"/>
              </a:ext>
              <a:ext uri="{C183D7F6-B498-43B3-948B-1728B52AA6E4}">
                <adec:decorative xmlns:adec="http://schemas.microsoft.com/office/drawing/2017/decorative" val="1"/>
              </a:ext>
            </a:extLst>
          </p:cNvPr>
          <p:cNvGrpSpPr/>
          <p:nvPr userDrawn="1">
            <p:extLst>
              <p:ext uri="{386F3935-93C4-4BCD-93E2-E3B085C9AB24}">
                <p16:designElem xmlns:p16="http://schemas.microsoft.com/office/powerpoint/2015/main" val="1"/>
              </p:ext>
            </p:extLst>
          </p:nvPr>
        </p:nvGrpSpPr>
        <p:grpSpPr>
          <a:xfrm>
            <a:off x="1919525" y="2840038"/>
            <a:ext cx="2216150" cy="1177924"/>
            <a:chOff x="4987925" y="2840038"/>
            <a:chExt cx="2216150" cy="1177924"/>
          </a:xfrm>
        </p:grpSpPr>
        <p:sp>
          <p:nvSpPr>
            <p:cNvPr id="7" name="Rectangle 6">
              <a:extLst>
                <a:ext uri="{FF2B5EF4-FFF2-40B4-BE49-F238E27FC236}">
                  <a16:creationId xmlns:a16="http://schemas.microsoft.com/office/drawing/2014/main" id="{C5C2A03C-F372-4C6D-929D-FD97AD439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8FEDBB3-0BD6-41BC-BB57-9FEC2E96C0F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720702" y="2912637"/>
              <a:ext cx="1080000" cy="1080000"/>
              <a:chOff x="6879023" y="2912637"/>
              <a:chExt cx="1080000" cy="1080000"/>
            </a:xfrm>
          </p:grpSpPr>
          <p:grpSp>
            <p:nvGrpSpPr>
              <p:cNvPr id="9" name="Group 8">
                <a:extLst>
                  <a:ext uri="{FF2B5EF4-FFF2-40B4-BE49-F238E27FC236}">
                    <a16:creationId xmlns:a16="http://schemas.microsoft.com/office/drawing/2014/main" id="{7D12B81D-3F14-4DA1-BECA-669824832A0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2700000">
                <a:off x="7260443" y="2912637"/>
                <a:ext cx="317159" cy="1080000"/>
                <a:chOff x="4799744" y="2905614"/>
                <a:chExt cx="317159" cy="1080000"/>
              </a:xfrm>
            </p:grpSpPr>
            <p:sp>
              <p:nvSpPr>
                <p:cNvPr id="14" name="Freeform 68">
                  <a:extLst>
                    <a:ext uri="{FF2B5EF4-FFF2-40B4-BE49-F238E27FC236}">
                      <a16:creationId xmlns:a16="http://schemas.microsoft.com/office/drawing/2014/main" id="{EA11E57D-88DD-4899-907A-2A5772002FE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Freeform 69">
                  <a:extLst>
                    <a:ext uri="{FF2B5EF4-FFF2-40B4-BE49-F238E27FC236}">
                      <a16:creationId xmlns:a16="http://schemas.microsoft.com/office/drawing/2014/main" id="{7A5AEE18-30A4-4777-975F-02D107A171B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Line 70">
                  <a:extLst>
                    <a:ext uri="{FF2B5EF4-FFF2-40B4-BE49-F238E27FC236}">
                      <a16:creationId xmlns:a16="http://schemas.microsoft.com/office/drawing/2014/main" id="{39EA21FB-AE36-478E-9770-CB842814390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 name="Group 9">
                <a:extLst>
                  <a:ext uri="{FF2B5EF4-FFF2-40B4-BE49-F238E27FC236}">
                    <a16:creationId xmlns:a16="http://schemas.microsoft.com/office/drawing/2014/main" id="{BC45D5C4-2D3A-4F84-BED1-D9B75234B075}"/>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rot="18900000" flipH="1">
                <a:off x="6916369" y="2912637"/>
                <a:ext cx="317159" cy="1080000"/>
                <a:chOff x="4799744" y="2905614"/>
                <a:chExt cx="317159" cy="1080000"/>
              </a:xfrm>
            </p:grpSpPr>
            <p:sp>
              <p:nvSpPr>
                <p:cNvPr id="11" name="Freeform 68">
                  <a:extLst>
                    <a:ext uri="{FF2B5EF4-FFF2-40B4-BE49-F238E27FC236}">
                      <a16:creationId xmlns:a16="http://schemas.microsoft.com/office/drawing/2014/main" id="{259762E8-7432-4501-9FE5-92B04D37C7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99744" y="2905614"/>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69">
                  <a:extLst>
                    <a:ext uri="{FF2B5EF4-FFF2-40B4-BE49-F238E27FC236}">
                      <a16:creationId xmlns:a16="http://schemas.microsoft.com/office/drawing/2014/main" id="{FF91FD3E-0148-4B50-8906-7D9CD382A3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959516" y="2905614"/>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Line 70">
                  <a:extLst>
                    <a:ext uri="{FF2B5EF4-FFF2-40B4-BE49-F238E27FC236}">
                      <a16:creationId xmlns:a16="http://schemas.microsoft.com/office/drawing/2014/main" id="{506FA1AD-488A-4FD4-A79F-4343698EA734}"/>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flipV="1">
                  <a:off x="4959516" y="2905614"/>
                  <a:ext cx="0" cy="1080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Tree>
    <p:extLst>
      <p:ext uri="{BB962C8B-B14F-4D97-AF65-F5344CB8AC3E}">
        <p14:creationId xmlns:p14="http://schemas.microsoft.com/office/powerpoint/2010/main" val="1938724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1826-1B3E-4E2E-8D6C-93BCEAA3D6C6}"/>
              </a:ext>
            </a:extLst>
          </p:cNvPr>
          <p:cNvSpPr>
            <a:spLocks noGrp="1"/>
          </p:cNvSpPr>
          <p:nvPr>
            <p:ph type="ctrTitle"/>
          </p:nvPr>
        </p:nvSpPr>
        <p:spPr>
          <a:xfrm>
            <a:off x="7324726" y="4217899"/>
            <a:ext cx="4079874" cy="1132373"/>
          </a:xfrm>
        </p:spPr>
        <p:txBody>
          <a:bodyPr anchor="t">
            <a:noAutofit/>
          </a:bodyPr>
          <a:lstStyle>
            <a:lvl1pPr algn="ctr">
              <a:defRPr sz="3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AB5F0CE-1714-4650-9690-5676C06349A0}"/>
              </a:ext>
            </a:extLst>
          </p:cNvPr>
          <p:cNvSpPr>
            <a:spLocks noGrp="1"/>
          </p:cNvSpPr>
          <p:nvPr>
            <p:ph type="subTitle" idx="1"/>
          </p:nvPr>
        </p:nvSpPr>
        <p:spPr>
          <a:xfrm>
            <a:off x="7324726" y="1541995"/>
            <a:ext cx="4079874" cy="2457819"/>
          </a:xfrm>
        </p:spPr>
        <p:txBody>
          <a:bodyPr anchor="b">
            <a:normAutofit/>
          </a:bodyPr>
          <a:lstStyle>
            <a:lvl1pPr marL="0" indent="0" algn="ctr">
              <a:lnSpc>
                <a:spcPct val="125000"/>
              </a:lnSpc>
              <a:buNone/>
              <a:defRPr sz="3200" i="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3" name="Picture Placeholder 42">
            <a:extLst>
              <a:ext uri="{FF2B5EF4-FFF2-40B4-BE49-F238E27FC236}">
                <a16:creationId xmlns:a16="http://schemas.microsoft.com/office/drawing/2014/main" id="{E0B6C055-B48A-412B-88B0-737289AC0BDB}"/>
              </a:ext>
            </a:extLst>
          </p:cNvPr>
          <p:cNvSpPr>
            <a:spLocks noGrp="1"/>
          </p:cNvSpPr>
          <p:nvPr>
            <p:ph type="pic" sz="quarter" idx="10"/>
          </p:nvPr>
        </p:nvSpPr>
        <p:spPr>
          <a:xfrm>
            <a:off x="539750" y="536575"/>
            <a:ext cx="2366963" cy="2760663"/>
          </a:xfrm>
        </p:spPr>
        <p:txBody>
          <a:bodyPr/>
          <a:lstStyle/>
          <a:p>
            <a:r>
              <a:rPr lang="en-US"/>
              <a:t>Click icon to add picture</a:t>
            </a:r>
            <a:endParaRPr lang="en-US" dirty="0"/>
          </a:p>
        </p:txBody>
      </p:sp>
      <p:sp>
        <p:nvSpPr>
          <p:cNvPr id="44" name="Picture Placeholder 42">
            <a:extLst>
              <a:ext uri="{FF2B5EF4-FFF2-40B4-BE49-F238E27FC236}">
                <a16:creationId xmlns:a16="http://schemas.microsoft.com/office/drawing/2014/main" id="{AE13F241-D0A7-491D-81D3-CB6450291490}"/>
              </a:ext>
            </a:extLst>
          </p:cNvPr>
          <p:cNvSpPr>
            <a:spLocks noGrp="1"/>
          </p:cNvSpPr>
          <p:nvPr>
            <p:ph type="pic" sz="quarter" idx="11"/>
          </p:nvPr>
        </p:nvSpPr>
        <p:spPr>
          <a:xfrm>
            <a:off x="3174887" y="543842"/>
            <a:ext cx="2366963" cy="2760663"/>
          </a:xfrm>
        </p:spPr>
        <p:txBody>
          <a:bodyPr/>
          <a:lstStyle/>
          <a:p>
            <a:r>
              <a:rPr lang="en-US"/>
              <a:t>Click icon to add picture</a:t>
            </a:r>
            <a:endParaRPr lang="en-US" dirty="0"/>
          </a:p>
        </p:txBody>
      </p:sp>
      <p:sp>
        <p:nvSpPr>
          <p:cNvPr id="46" name="Picture Placeholder 42">
            <a:extLst>
              <a:ext uri="{FF2B5EF4-FFF2-40B4-BE49-F238E27FC236}">
                <a16:creationId xmlns:a16="http://schemas.microsoft.com/office/drawing/2014/main" id="{DC189B8E-5A5B-400F-8F5F-63F61759E081}"/>
              </a:ext>
            </a:extLst>
          </p:cNvPr>
          <p:cNvSpPr>
            <a:spLocks noGrp="1"/>
          </p:cNvSpPr>
          <p:nvPr>
            <p:ph type="pic" sz="quarter" idx="12"/>
          </p:nvPr>
        </p:nvSpPr>
        <p:spPr>
          <a:xfrm>
            <a:off x="539642" y="3563566"/>
            <a:ext cx="2366963" cy="2760663"/>
          </a:xfrm>
        </p:spPr>
        <p:txBody>
          <a:bodyPr/>
          <a:lstStyle/>
          <a:p>
            <a:r>
              <a:rPr lang="en-US"/>
              <a:t>Click icon to add picture</a:t>
            </a:r>
            <a:endParaRPr lang="en-US" dirty="0"/>
          </a:p>
        </p:txBody>
      </p:sp>
      <p:sp>
        <p:nvSpPr>
          <p:cNvPr id="47" name="Picture Placeholder 42">
            <a:extLst>
              <a:ext uri="{FF2B5EF4-FFF2-40B4-BE49-F238E27FC236}">
                <a16:creationId xmlns:a16="http://schemas.microsoft.com/office/drawing/2014/main" id="{07055732-D9B3-42AF-9ADA-0D1F8DC2D5FB}"/>
              </a:ext>
            </a:extLst>
          </p:cNvPr>
          <p:cNvSpPr>
            <a:spLocks noGrp="1"/>
          </p:cNvSpPr>
          <p:nvPr>
            <p:ph type="pic" sz="quarter" idx="13"/>
          </p:nvPr>
        </p:nvSpPr>
        <p:spPr>
          <a:xfrm>
            <a:off x="3174779" y="3570833"/>
            <a:ext cx="2366963" cy="2760663"/>
          </a:xfrm>
        </p:spPr>
        <p:txBody>
          <a:bodyPr/>
          <a:lstStyle/>
          <a:p>
            <a:r>
              <a:rPr lang="en-US"/>
              <a:t>Click icon to add picture</a:t>
            </a:r>
            <a:endParaRPr lang="en-US" dirty="0"/>
          </a:p>
        </p:txBody>
      </p:sp>
      <p:sp>
        <p:nvSpPr>
          <p:cNvPr id="28" name="Date Placeholder 47">
            <a:extLst>
              <a:ext uri="{FF2B5EF4-FFF2-40B4-BE49-F238E27FC236}">
                <a16:creationId xmlns:a16="http://schemas.microsoft.com/office/drawing/2014/main" id="{5B51C357-082C-45A5-80C8-69FD4B94D329}"/>
              </a:ext>
            </a:extLst>
          </p:cNvPr>
          <p:cNvSpPr txBox="1">
            <a:spLocks/>
          </p:cNvSpPr>
          <p:nvPr userDrawn="1"/>
        </p:nvSpPr>
        <p:spPr>
          <a:xfrm>
            <a:off x="450000" y="6357168"/>
            <a:ext cx="1760150" cy="461665"/>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000" kern="1200" cap="all" spc="200" baseline="0">
                <a:solidFill>
                  <a:schemeClr val="tx1">
                    <a:alpha val="60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20XX</a:t>
            </a:r>
          </a:p>
        </p:txBody>
      </p:sp>
      <p:cxnSp>
        <p:nvCxnSpPr>
          <p:cNvPr id="18" name="Straight Connector 17">
            <a:extLst>
              <a:ext uri="{FF2B5EF4-FFF2-40B4-BE49-F238E27FC236}">
                <a16:creationId xmlns:a16="http://schemas.microsoft.com/office/drawing/2014/main" id="{D7ED9792-4CB9-419E-9961-050A9E00E2FA}"/>
              </a:ext>
              <a:ext uri="{C183D7F6-B498-43B3-948B-1728B52AA6E4}">
                <adec:decorative xmlns:adec="http://schemas.microsoft.com/office/drawing/2017/decorative" val="1"/>
              </a:ext>
            </a:extLst>
          </p:cNvPr>
          <p:cNvCxnSpPr>
            <a:cxnSpLocks/>
          </p:cNvCxnSpPr>
          <p:nvPr userDrawn="1"/>
        </p:nvCxnSpPr>
        <p:spPr>
          <a:xfrm>
            <a:off x="6096000" y="540000"/>
            <a:ext cx="0" cy="577800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E1EC9E08-1228-4409-88CC-9D1927E83943}"/>
              </a:ext>
              <a:ext uri="{C183D7F6-B498-43B3-948B-1728B52AA6E4}">
                <adec:decorative xmlns:adec="http://schemas.microsoft.com/office/drawing/2017/decorative" val="1"/>
              </a:ext>
            </a:extLst>
          </p:cNvPr>
          <p:cNvGrpSpPr/>
          <p:nvPr userDrawn="1"/>
        </p:nvGrpSpPr>
        <p:grpSpPr>
          <a:xfrm rot="8100000" flipH="1">
            <a:off x="6674373" y="402322"/>
            <a:ext cx="641184" cy="1069728"/>
            <a:chOff x="6484111" y="2967038"/>
            <a:chExt cx="641184" cy="1069728"/>
          </a:xfrm>
        </p:grpSpPr>
        <p:grpSp>
          <p:nvGrpSpPr>
            <p:cNvPr id="20" name="Group 19">
              <a:extLst>
                <a:ext uri="{FF2B5EF4-FFF2-40B4-BE49-F238E27FC236}">
                  <a16:creationId xmlns:a16="http://schemas.microsoft.com/office/drawing/2014/main" id="{0A892AB7-AE89-4F73-AE0D-3503473E251A}"/>
                </a:ext>
              </a:extLst>
            </p:cNvPr>
            <p:cNvGrpSpPr/>
            <p:nvPr/>
          </p:nvGrpSpPr>
          <p:grpSpPr>
            <a:xfrm>
              <a:off x="6808136" y="2967038"/>
              <a:ext cx="317159" cy="932400"/>
              <a:chOff x="6808136" y="2967038"/>
              <a:chExt cx="317159" cy="932400"/>
            </a:xfrm>
          </p:grpSpPr>
          <p:sp>
            <p:nvSpPr>
              <p:cNvPr id="25" name="Freeform 68">
                <a:extLst>
                  <a:ext uri="{FF2B5EF4-FFF2-40B4-BE49-F238E27FC236}">
                    <a16:creationId xmlns:a16="http://schemas.microsoft.com/office/drawing/2014/main" id="{734AFAA3-AA68-425A-834B-00F9D3690BA0}"/>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6" name="Freeform 69">
                <a:extLst>
                  <a:ext uri="{FF2B5EF4-FFF2-40B4-BE49-F238E27FC236}">
                    <a16:creationId xmlns:a16="http://schemas.microsoft.com/office/drawing/2014/main" id="{36ED0F24-8619-4AED-A07A-D075DF2AF24B}"/>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Line 70">
                <a:extLst>
                  <a:ext uri="{FF2B5EF4-FFF2-40B4-BE49-F238E27FC236}">
                    <a16:creationId xmlns:a16="http://schemas.microsoft.com/office/drawing/2014/main" id="{21E04150-0D06-4DFB-A73B-66DED0A5CFCB}"/>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21" name="Group 20">
              <a:extLst>
                <a:ext uri="{FF2B5EF4-FFF2-40B4-BE49-F238E27FC236}">
                  <a16:creationId xmlns:a16="http://schemas.microsoft.com/office/drawing/2014/main" id="{EA3C053E-6843-4D44-A64D-A37FD38410B0}"/>
                </a:ext>
              </a:extLst>
            </p:cNvPr>
            <p:cNvGrpSpPr/>
            <p:nvPr/>
          </p:nvGrpSpPr>
          <p:grpSpPr>
            <a:xfrm rot="18900000" flipH="1">
              <a:off x="6484111" y="3104366"/>
              <a:ext cx="317159" cy="932400"/>
              <a:chOff x="6808136" y="2967038"/>
              <a:chExt cx="317159" cy="932400"/>
            </a:xfrm>
          </p:grpSpPr>
          <p:sp>
            <p:nvSpPr>
              <p:cNvPr id="22" name="Freeform 68">
                <a:extLst>
                  <a:ext uri="{FF2B5EF4-FFF2-40B4-BE49-F238E27FC236}">
                    <a16:creationId xmlns:a16="http://schemas.microsoft.com/office/drawing/2014/main" id="{A84DD506-3B91-4CE4-AE62-8E2FCA17D931}"/>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Freeform 69">
                <a:extLst>
                  <a:ext uri="{FF2B5EF4-FFF2-40B4-BE49-F238E27FC236}">
                    <a16:creationId xmlns:a16="http://schemas.microsoft.com/office/drawing/2014/main" id="{18C6659C-7CBF-419E-B2AB-53A6FBB4FFEA}"/>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4" name="Line 70">
                <a:extLst>
                  <a:ext uri="{FF2B5EF4-FFF2-40B4-BE49-F238E27FC236}">
                    <a16:creationId xmlns:a16="http://schemas.microsoft.com/office/drawing/2014/main" id="{C7B1B371-3EFF-4F0E-8B44-1A397B69DDFB}"/>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9" name="Footer Placeholder 48">
            <a:extLst>
              <a:ext uri="{FF2B5EF4-FFF2-40B4-BE49-F238E27FC236}">
                <a16:creationId xmlns:a16="http://schemas.microsoft.com/office/drawing/2014/main" id="{B217CCF8-D1B0-4B96-AF9D-78BFAEE6D77D}"/>
              </a:ext>
            </a:extLst>
          </p:cNvPr>
          <p:cNvSpPr txBox="1">
            <a:spLocks/>
          </p:cNvSpPr>
          <p:nvPr userDrawn="1"/>
        </p:nvSpPr>
        <p:spPr>
          <a:xfrm>
            <a:off x="2754312" y="6357600"/>
            <a:ext cx="6683376" cy="460800"/>
          </a:xfrm>
          <a:prstGeom prst="rect">
            <a:avLst/>
          </a:prstGeom>
        </p:spPr>
        <p:txBody>
          <a:bodyPr vert="horz" lIns="91440" tIns="45720" rIns="91440" bIns="45720" rtlCol="0" anchor="ctr"/>
          <a:lstStyle>
            <a:defPPr>
              <a:defRPr lang="en-US"/>
            </a:defPPr>
            <a:lvl1pPr marL="0" algn="ctr" defTabSz="914400" rtl="0" eaLnBrk="1" latinLnBrk="0" hangingPunct="1">
              <a:defRPr sz="1000" kern="1200" cap="all" spc="300" baseline="0">
                <a:solidFill>
                  <a:schemeClr val="tx1">
                    <a:alpha val="60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Sample Footer Text</a:t>
            </a:r>
          </a:p>
        </p:txBody>
      </p:sp>
      <p:grpSp>
        <p:nvGrpSpPr>
          <p:cNvPr id="30" name="Group 29">
            <a:extLst>
              <a:ext uri="{FF2B5EF4-FFF2-40B4-BE49-F238E27FC236}">
                <a16:creationId xmlns:a16="http://schemas.microsoft.com/office/drawing/2014/main" id="{615108B9-F897-467F-809F-6A4A2AE7EA20}"/>
              </a:ext>
              <a:ext uri="{C183D7F6-B498-43B3-948B-1728B52AA6E4}">
                <adec:decorative xmlns:adec="http://schemas.microsoft.com/office/drawing/2017/decorative" val="1"/>
              </a:ext>
            </a:extLst>
          </p:cNvPr>
          <p:cNvGrpSpPr/>
          <p:nvPr userDrawn="1"/>
        </p:nvGrpSpPr>
        <p:grpSpPr>
          <a:xfrm rot="18900000" flipH="1">
            <a:off x="11020475" y="5368081"/>
            <a:ext cx="641184" cy="1069728"/>
            <a:chOff x="6484111" y="2967038"/>
            <a:chExt cx="641184" cy="1069728"/>
          </a:xfrm>
        </p:grpSpPr>
        <p:grpSp>
          <p:nvGrpSpPr>
            <p:cNvPr id="31" name="Group 30">
              <a:extLst>
                <a:ext uri="{FF2B5EF4-FFF2-40B4-BE49-F238E27FC236}">
                  <a16:creationId xmlns:a16="http://schemas.microsoft.com/office/drawing/2014/main" id="{86413051-FD79-4060-A702-60F38BF4A35C}"/>
                </a:ext>
              </a:extLst>
            </p:cNvPr>
            <p:cNvGrpSpPr/>
            <p:nvPr/>
          </p:nvGrpSpPr>
          <p:grpSpPr>
            <a:xfrm>
              <a:off x="6808136" y="2967038"/>
              <a:ext cx="317159" cy="932400"/>
              <a:chOff x="6808136" y="2967038"/>
              <a:chExt cx="317159" cy="932400"/>
            </a:xfrm>
          </p:grpSpPr>
          <p:sp>
            <p:nvSpPr>
              <p:cNvPr id="36" name="Freeform 68">
                <a:extLst>
                  <a:ext uri="{FF2B5EF4-FFF2-40B4-BE49-F238E27FC236}">
                    <a16:creationId xmlns:a16="http://schemas.microsoft.com/office/drawing/2014/main" id="{B764F2D9-1B19-42EA-9AF0-6050DDABAA0D}"/>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69">
                <a:extLst>
                  <a:ext uri="{FF2B5EF4-FFF2-40B4-BE49-F238E27FC236}">
                    <a16:creationId xmlns:a16="http://schemas.microsoft.com/office/drawing/2014/main" id="{557F4B3F-3926-4C1D-ABBF-B23809871796}"/>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Line 70">
                <a:extLst>
                  <a:ext uri="{FF2B5EF4-FFF2-40B4-BE49-F238E27FC236}">
                    <a16:creationId xmlns:a16="http://schemas.microsoft.com/office/drawing/2014/main" id="{81E74331-4EEB-49F8-912F-1DF74636E772}"/>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32" name="Group 31">
              <a:extLst>
                <a:ext uri="{FF2B5EF4-FFF2-40B4-BE49-F238E27FC236}">
                  <a16:creationId xmlns:a16="http://schemas.microsoft.com/office/drawing/2014/main" id="{E88BEEF7-57D3-43D4-9EBA-6948ED40B433}"/>
                </a:ext>
              </a:extLst>
            </p:cNvPr>
            <p:cNvGrpSpPr/>
            <p:nvPr/>
          </p:nvGrpSpPr>
          <p:grpSpPr>
            <a:xfrm rot="18900000" flipH="1">
              <a:off x="6484111" y="3104366"/>
              <a:ext cx="317159" cy="932400"/>
              <a:chOff x="6808136" y="2967038"/>
              <a:chExt cx="317159" cy="932400"/>
            </a:xfrm>
          </p:grpSpPr>
          <p:sp>
            <p:nvSpPr>
              <p:cNvPr id="33" name="Freeform 68">
                <a:extLst>
                  <a:ext uri="{FF2B5EF4-FFF2-40B4-BE49-F238E27FC236}">
                    <a16:creationId xmlns:a16="http://schemas.microsoft.com/office/drawing/2014/main" id="{0CD7B047-B489-4D5B-9C32-1BA667136A12}"/>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9">
                <a:extLst>
                  <a:ext uri="{FF2B5EF4-FFF2-40B4-BE49-F238E27FC236}">
                    <a16:creationId xmlns:a16="http://schemas.microsoft.com/office/drawing/2014/main" id="{2B703141-C1B3-4AFF-991F-D77B298AE8B4}"/>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Line 70">
                <a:extLst>
                  <a:ext uri="{FF2B5EF4-FFF2-40B4-BE49-F238E27FC236}">
                    <a16:creationId xmlns:a16="http://schemas.microsoft.com/office/drawing/2014/main" id="{FEEBB32D-FA5C-432C-B55F-1F74A4D13F17}"/>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39" name="Slide Number Placeholder 49">
            <a:extLst>
              <a:ext uri="{FF2B5EF4-FFF2-40B4-BE49-F238E27FC236}">
                <a16:creationId xmlns:a16="http://schemas.microsoft.com/office/drawing/2014/main" id="{FAE9A1BE-DDB9-4362-A4F6-BE1A07DBF6F1}"/>
              </a:ext>
            </a:extLst>
          </p:cNvPr>
          <p:cNvSpPr txBox="1">
            <a:spLocks/>
          </p:cNvSpPr>
          <p:nvPr userDrawn="1"/>
        </p:nvSpPr>
        <p:spPr>
          <a:xfrm>
            <a:off x="9982800" y="6357600"/>
            <a:ext cx="1760150" cy="460800"/>
          </a:xfrm>
          <a:prstGeom prst="rect">
            <a:avLst/>
          </a:prstGeom>
        </p:spPr>
        <p:txBody>
          <a:bodyPr vert="horz" lIns="91440" tIns="45720" rIns="91440" bIns="45720" rtlCol="0" anchor="ctr"/>
          <a:lstStyle>
            <a:defPPr>
              <a:defRPr lang="en-US"/>
            </a:defPPr>
            <a:lvl1pPr marL="0" algn="r" defTabSz="914400" rtl="0" eaLnBrk="1" latinLnBrk="0" hangingPunct="1">
              <a:defRPr sz="1000" kern="1200" cap="all" spc="200" baseline="0">
                <a:solidFill>
                  <a:schemeClr val="tx1">
                    <a:alpha val="60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1283764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52E3-80AF-937A-33EA-7AFD57E483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3D372E-8997-1B99-2A93-CC283DE3FF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7FBB4C-CC0E-74A7-0C62-E706EB3117C1}"/>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3A060AA9-3E18-1421-9146-07CE68B683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DFBF7-E65E-FCF7-BA86-598367CDD0C5}"/>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0644166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p:txBody>
          <a:bodyPr/>
          <a:lstStyle>
            <a:lvl1pPr algn="ctr">
              <a:defRPr/>
            </a:lvl1pPr>
          </a:lstStyle>
          <a:p>
            <a:r>
              <a:rPr lang="en-US"/>
              <a:t>Click to edit Master title style</a:t>
            </a:r>
            <a:endParaRPr lang="en-US" dirty="0"/>
          </a:p>
        </p:txBody>
      </p:sp>
      <p:sp>
        <p:nvSpPr>
          <p:cNvPr id="14" name="Picture Placeholder 13">
            <a:extLst>
              <a:ext uri="{FF2B5EF4-FFF2-40B4-BE49-F238E27FC236}">
                <a16:creationId xmlns:a16="http://schemas.microsoft.com/office/drawing/2014/main" id="{BC50FC60-9736-40BD-8EF0-51BD04771675}"/>
              </a:ext>
            </a:extLst>
          </p:cNvPr>
          <p:cNvSpPr>
            <a:spLocks noGrp="1"/>
          </p:cNvSpPr>
          <p:nvPr>
            <p:ph type="pic" sz="quarter" idx="13"/>
          </p:nvPr>
        </p:nvSpPr>
        <p:spPr>
          <a:xfrm>
            <a:off x="1166813" y="2479675"/>
            <a:ext cx="1587500" cy="2330450"/>
          </a:xfrm>
        </p:spPr>
        <p:txBody>
          <a:bodyPr/>
          <a:lstStyle/>
          <a:p>
            <a:r>
              <a:rPr lang="en-US"/>
              <a:t>Click icon to add picture</a:t>
            </a:r>
            <a:endParaRPr lang="en-US" dirty="0"/>
          </a:p>
        </p:txBody>
      </p:sp>
      <p:sp>
        <p:nvSpPr>
          <p:cNvPr id="15" name="Picture Placeholder 13">
            <a:extLst>
              <a:ext uri="{FF2B5EF4-FFF2-40B4-BE49-F238E27FC236}">
                <a16:creationId xmlns:a16="http://schemas.microsoft.com/office/drawing/2014/main" id="{7D564077-E600-44C8-B691-00C1C3ECC1C6}"/>
              </a:ext>
            </a:extLst>
          </p:cNvPr>
          <p:cNvSpPr>
            <a:spLocks noGrp="1"/>
          </p:cNvSpPr>
          <p:nvPr>
            <p:ph type="pic" sz="quarter" idx="14"/>
          </p:nvPr>
        </p:nvSpPr>
        <p:spPr>
          <a:xfrm>
            <a:off x="3228885" y="2479675"/>
            <a:ext cx="1587500" cy="2330450"/>
          </a:xfrm>
        </p:spPr>
        <p:txBody>
          <a:bodyPr/>
          <a:lstStyle/>
          <a:p>
            <a:r>
              <a:rPr lang="en-US"/>
              <a:t>Click icon to add picture</a:t>
            </a:r>
            <a:endParaRPr lang="en-US" dirty="0"/>
          </a:p>
        </p:txBody>
      </p:sp>
      <p:sp>
        <p:nvSpPr>
          <p:cNvPr id="16" name="Picture Placeholder 13">
            <a:extLst>
              <a:ext uri="{FF2B5EF4-FFF2-40B4-BE49-F238E27FC236}">
                <a16:creationId xmlns:a16="http://schemas.microsoft.com/office/drawing/2014/main" id="{5EF6670B-24A6-4EC1-AB19-83414A6BFC81}"/>
              </a:ext>
            </a:extLst>
          </p:cNvPr>
          <p:cNvSpPr>
            <a:spLocks noGrp="1"/>
          </p:cNvSpPr>
          <p:nvPr>
            <p:ph type="pic" sz="quarter" idx="15"/>
          </p:nvPr>
        </p:nvSpPr>
        <p:spPr>
          <a:xfrm>
            <a:off x="5302249" y="2479675"/>
            <a:ext cx="1587500" cy="2330450"/>
          </a:xfrm>
        </p:spPr>
        <p:txBody>
          <a:bodyPr/>
          <a:lstStyle/>
          <a:p>
            <a:r>
              <a:rPr lang="en-US"/>
              <a:t>Click icon to add picture</a:t>
            </a:r>
            <a:endParaRPr lang="en-US" dirty="0"/>
          </a:p>
        </p:txBody>
      </p:sp>
      <p:sp>
        <p:nvSpPr>
          <p:cNvPr id="17" name="Picture Placeholder 13">
            <a:extLst>
              <a:ext uri="{FF2B5EF4-FFF2-40B4-BE49-F238E27FC236}">
                <a16:creationId xmlns:a16="http://schemas.microsoft.com/office/drawing/2014/main" id="{DCE770BA-A562-4780-AEC9-94BC0C7C53FA}"/>
              </a:ext>
            </a:extLst>
          </p:cNvPr>
          <p:cNvSpPr>
            <a:spLocks noGrp="1"/>
          </p:cNvSpPr>
          <p:nvPr>
            <p:ph type="pic" sz="quarter" idx="16"/>
          </p:nvPr>
        </p:nvSpPr>
        <p:spPr>
          <a:xfrm>
            <a:off x="7364764" y="2479675"/>
            <a:ext cx="1587500" cy="2330450"/>
          </a:xfrm>
        </p:spPr>
        <p:txBody>
          <a:bodyPr/>
          <a:lstStyle/>
          <a:p>
            <a:r>
              <a:rPr lang="en-US"/>
              <a:t>Click icon to add picture</a:t>
            </a:r>
            <a:endParaRPr lang="en-US" dirty="0"/>
          </a:p>
        </p:txBody>
      </p:sp>
      <p:sp>
        <p:nvSpPr>
          <p:cNvPr id="18" name="Picture Placeholder 13">
            <a:extLst>
              <a:ext uri="{FF2B5EF4-FFF2-40B4-BE49-F238E27FC236}">
                <a16:creationId xmlns:a16="http://schemas.microsoft.com/office/drawing/2014/main" id="{C627DB31-AE80-40F1-A5C7-E1FBE1521BD4}"/>
              </a:ext>
            </a:extLst>
          </p:cNvPr>
          <p:cNvSpPr>
            <a:spLocks noGrp="1"/>
          </p:cNvSpPr>
          <p:nvPr>
            <p:ph type="pic" sz="quarter" idx="17"/>
          </p:nvPr>
        </p:nvSpPr>
        <p:spPr>
          <a:xfrm>
            <a:off x="9437688" y="2479675"/>
            <a:ext cx="1587500" cy="2330450"/>
          </a:xfrm>
        </p:spPr>
        <p:txBody>
          <a:bodyPr/>
          <a:lstStyle/>
          <a:p>
            <a:r>
              <a:rPr lang="en-US"/>
              <a:t>Click icon to add picture</a:t>
            </a:r>
            <a:endParaRPr lang="en-US" dirty="0"/>
          </a:p>
        </p:txBody>
      </p:sp>
      <p:cxnSp>
        <p:nvCxnSpPr>
          <p:cNvPr id="11" name="Straight Connector 10">
            <a:extLst>
              <a:ext uri="{FF2B5EF4-FFF2-40B4-BE49-F238E27FC236}">
                <a16:creationId xmlns:a16="http://schemas.microsoft.com/office/drawing/2014/main" id="{CDA79604-04BA-44C3-8188-694F8E9C2360}"/>
              </a:ext>
              <a:ext uri="{C183D7F6-B498-43B3-948B-1728B52AA6E4}">
                <adec:decorative xmlns:adec="http://schemas.microsoft.com/office/drawing/2017/decorative" val="1"/>
              </a:ext>
            </a:extLst>
          </p:cNvPr>
          <p:cNvCxnSpPr>
            <a:cxnSpLocks/>
          </p:cNvCxnSpPr>
          <p:nvPr userDrawn="1"/>
        </p:nvCxnSpPr>
        <p:spPr>
          <a:xfrm>
            <a:off x="5826000" y="1911592"/>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9" name="Text Placeholder 27">
            <a:extLst>
              <a:ext uri="{FF2B5EF4-FFF2-40B4-BE49-F238E27FC236}">
                <a16:creationId xmlns:a16="http://schemas.microsoft.com/office/drawing/2014/main" id="{325542BB-A1DE-421A-898F-007CCBCC1040}"/>
              </a:ext>
            </a:extLst>
          </p:cNvPr>
          <p:cNvSpPr>
            <a:spLocks noGrp="1"/>
          </p:cNvSpPr>
          <p:nvPr>
            <p:ph type="body" sz="quarter" idx="18"/>
          </p:nvPr>
        </p:nvSpPr>
        <p:spPr>
          <a:xfrm>
            <a:off x="1166813" y="5094555"/>
            <a:ext cx="1587499" cy="350292"/>
          </a:xfrm>
        </p:spPr>
        <p:txBody>
          <a:bodyPr anchor="ctr">
            <a:noAutofit/>
          </a:bodyPr>
          <a:lstStyle>
            <a:lvl1pPr marL="0" indent="0" algn="ctr">
              <a:buNone/>
              <a:defRPr lang="en-US" sz="16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0" name="Text Placeholder 27">
            <a:extLst>
              <a:ext uri="{FF2B5EF4-FFF2-40B4-BE49-F238E27FC236}">
                <a16:creationId xmlns:a16="http://schemas.microsoft.com/office/drawing/2014/main" id="{95E87339-255E-4557-9768-A292ED25DBA8}"/>
              </a:ext>
            </a:extLst>
          </p:cNvPr>
          <p:cNvSpPr>
            <a:spLocks noGrp="1"/>
          </p:cNvSpPr>
          <p:nvPr>
            <p:ph type="body" sz="quarter" idx="19"/>
          </p:nvPr>
        </p:nvSpPr>
        <p:spPr>
          <a:xfrm>
            <a:off x="1166813" y="5371723"/>
            <a:ext cx="1587499" cy="350292"/>
          </a:xfrm>
        </p:spPr>
        <p:txBody>
          <a:bodyPr>
            <a:noAutofit/>
          </a:bodyPr>
          <a:lstStyle>
            <a:lvl1pPr marL="0" indent="0" algn="ctr">
              <a:buNone/>
              <a:defRPr lang="en-US" sz="12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1" name="Text Placeholder 27">
            <a:extLst>
              <a:ext uri="{FF2B5EF4-FFF2-40B4-BE49-F238E27FC236}">
                <a16:creationId xmlns:a16="http://schemas.microsoft.com/office/drawing/2014/main" id="{969EC781-370F-41FC-AD76-0728B465E512}"/>
              </a:ext>
            </a:extLst>
          </p:cNvPr>
          <p:cNvSpPr>
            <a:spLocks noGrp="1"/>
          </p:cNvSpPr>
          <p:nvPr>
            <p:ph type="body" sz="quarter" idx="20"/>
          </p:nvPr>
        </p:nvSpPr>
        <p:spPr>
          <a:xfrm>
            <a:off x="3228885" y="5094555"/>
            <a:ext cx="1587499" cy="350292"/>
          </a:xfrm>
        </p:spPr>
        <p:txBody>
          <a:bodyPr anchor="ctr">
            <a:noAutofit/>
          </a:bodyPr>
          <a:lstStyle>
            <a:lvl1pPr marL="0" indent="0" algn="ctr">
              <a:buNone/>
              <a:defRPr lang="en-US" sz="16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2" name="Text Placeholder 27">
            <a:extLst>
              <a:ext uri="{FF2B5EF4-FFF2-40B4-BE49-F238E27FC236}">
                <a16:creationId xmlns:a16="http://schemas.microsoft.com/office/drawing/2014/main" id="{50C960BB-D9A3-417D-87D9-E93363FB5850}"/>
              </a:ext>
            </a:extLst>
          </p:cNvPr>
          <p:cNvSpPr>
            <a:spLocks noGrp="1"/>
          </p:cNvSpPr>
          <p:nvPr>
            <p:ph type="body" sz="quarter" idx="21"/>
          </p:nvPr>
        </p:nvSpPr>
        <p:spPr>
          <a:xfrm>
            <a:off x="3228885" y="5371723"/>
            <a:ext cx="1587499" cy="350292"/>
          </a:xfrm>
        </p:spPr>
        <p:txBody>
          <a:bodyPr>
            <a:noAutofit/>
          </a:bodyPr>
          <a:lstStyle>
            <a:lvl1pPr marL="0" indent="0" algn="ctr">
              <a:buNone/>
              <a:defRPr lang="en-US" sz="12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3" name="Text Placeholder 27">
            <a:extLst>
              <a:ext uri="{FF2B5EF4-FFF2-40B4-BE49-F238E27FC236}">
                <a16:creationId xmlns:a16="http://schemas.microsoft.com/office/drawing/2014/main" id="{714B566C-453D-4E47-8BE0-2EF7145AD3AF}"/>
              </a:ext>
            </a:extLst>
          </p:cNvPr>
          <p:cNvSpPr>
            <a:spLocks noGrp="1"/>
          </p:cNvSpPr>
          <p:nvPr>
            <p:ph type="body" sz="quarter" idx="22"/>
          </p:nvPr>
        </p:nvSpPr>
        <p:spPr>
          <a:xfrm>
            <a:off x="5302249" y="5094555"/>
            <a:ext cx="1587499" cy="350292"/>
          </a:xfrm>
        </p:spPr>
        <p:txBody>
          <a:bodyPr anchor="ctr">
            <a:noAutofit/>
          </a:bodyPr>
          <a:lstStyle>
            <a:lvl1pPr marL="0" indent="0" algn="ctr">
              <a:buNone/>
              <a:defRPr lang="en-US" sz="16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4" name="Text Placeholder 27">
            <a:extLst>
              <a:ext uri="{FF2B5EF4-FFF2-40B4-BE49-F238E27FC236}">
                <a16:creationId xmlns:a16="http://schemas.microsoft.com/office/drawing/2014/main" id="{8C9D423F-AE1B-476A-AC7E-F34CE6ABFA31}"/>
              </a:ext>
            </a:extLst>
          </p:cNvPr>
          <p:cNvSpPr>
            <a:spLocks noGrp="1"/>
          </p:cNvSpPr>
          <p:nvPr>
            <p:ph type="body" sz="quarter" idx="23"/>
          </p:nvPr>
        </p:nvSpPr>
        <p:spPr>
          <a:xfrm>
            <a:off x="5302249" y="5371723"/>
            <a:ext cx="1587499" cy="350292"/>
          </a:xfrm>
        </p:spPr>
        <p:txBody>
          <a:bodyPr>
            <a:noAutofit/>
          </a:bodyPr>
          <a:lstStyle>
            <a:lvl1pPr marL="0" indent="0" algn="ctr">
              <a:buNone/>
              <a:defRPr lang="en-US" sz="12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5" name="Text Placeholder 27">
            <a:extLst>
              <a:ext uri="{FF2B5EF4-FFF2-40B4-BE49-F238E27FC236}">
                <a16:creationId xmlns:a16="http://schemas.microsoft.com/office/drawing/2014/main" id="{F25DCDC4-ECAE-47AB-8ED3-07D8D33BF181}"/>
              </a:ext>
            </a:extLst>
          </p:cNvPr>
          <p:cNvSpPr>
            <a:spLocks noGrp="1"/>
          </p:cNvSpPr>
          <p:nvPr>
            <p:ph type="body" sz="quarter" idx="24"/>
          </p:nvPr>
        </p:nvSpPr>
        <p:spPr>
          <a:xfrm>
            <a:off x="7364765" y="5094555"/>
            <a:ext cx="1587499" cy="350292"/>
          </a:xfrm>
        </p:spPr>
        <p:txBody>
          <a:bodyPr anchor="ctr">
            <a:noAutofit/>
          </a:bodyPr>
          <a:lstStyle>
            <a:lvl1pPr marL="0" indent="0" algn="ctr">
              <a:buNone/>
              <a:defRPr lang="en-US" sz="16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6" name="Text Placeholder 27">
            <a:extLst>
              <a:ext uri="{FF2B5EF4-FFF2-40B4-BE49-F238E27FC236}">
                <a16:creationId xmlns:a16="http://schemas.microsoft.com/office/drawing/2014/main" id="{1A7D8398-681A-475F-9624-02EFB0099D50}"/>
              </a:ext>
            </a:extLst>
          </p:cNvPr>
          <p:cNvSpPr>
            <a:spLocks noGrp="1"/>
          </p:cNvSpPr>
          <p:nvPr>
            <p:ph type="body" sz="quarter" idx="25"/>
          </p:nvPr>
        </p:nvSpPr>
        <p:spPr>
          <a:xfrm>
            <a:off x="7364765" y="5371723"/>
            <a:ext cx="1587499" cy="350292"/>
          </a:xfrm>
        </p:spPr>
        <p:txBody>
          <a:bodyPr>
            <a:noAutofit/>
          </a:bodyPr>
          <a:lstStyle>
            <a:lvl1pPr marL="0" indent="0" algn="ctr">
              <a:buNone/>
              <a:defRPr lang="en-US" sz="12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7" name="Text Placeholder 27">
            <a:extLst>
              <a:ext uri="{FF2B5EF4-FFF2-40B4-BE49-F238E27FC236}">
                <a16:creationId xmlns:a16="http://schemas.microsoft.com/office/drawing/2014/main" id="{9692C358-06E1-468E-90F8-9F5F3918233E}"/>
              </a:ext>
            </a:extLst>
          </p:cNvPr>
          <p:cNvSpPr>
            <a:spLocks noGrp="1"/>
          </p:cNvSpPr>
          <p:nvPr>
            <p:ph type="body" sz="quarter" idx="26"/>
          </p:nvPr>
        </p:nvSpPr>
        <p:spPr>
          <a:xfrm>
            <a:off x="9437688" y="5094555"/>
            <a:ext cx="1587499" cy="350292"/>
          </a:xfrm>
        </p:spPr>
        <p:txBody>
          <a:bodyPr anchor="ctr">
            <a:noAutofit/>
          </a:bodyPr>
          <a:lstStyle>
            <a:lvl1pPr marL="0" indent="0" algn="ctr">
              <a:buNone/>
              <a:defRPr lang="en-US" sz="16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8" name="Text Placeholder 27">
            <a:extLst>
              <a:ext uri="{FF2B5EF4-FFF2-40B4-BE49-F238E27FC236}">
                <a16:creationId xmlns:a16="http://schemas.microsoft.com/office/drawing/2014/main" id="{2167CC03-B865-47EB-83C3-CA5CDC584C0F}"/>
              </a:ext>
            </a:extLst>
          </p:cNvPr>
          <p:cNvSpPr>
            <a:spLocks noGrp="1"/>
          </p:cNvSpPr>
          <p:nvPr>
            <p:ph type="body" sz="quarter" idx="27"/>
          </p:nvPr>
        </p:nvSpPr>
        <p:spPr>
          <a:xfrm>
            <a:off x="9437688" y="5371723"/>
            <a:ext cx="1587499" cy="350292"/>
          </a:xfrm>
        </p:spPr>
        <p:txBody>
          <a:bodyPr>
            <a:noAutofit/>
          </a:bodyPr>
          <a:lstStyle>
            <a:lvl1pPr marL="0" indent="0" algn="ctr">
              <a:buNone/>
              <a:defRPr lang="en-US" sz="12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1885303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7551414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2445952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42108101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4989197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68B2FD-1534-4FA7-80F0-7D260B180785}" type="datetimeFigureOut">
              <a:rPr lang="en-US" smtClean="0"/>
              <a:t>2/22/2024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26670773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68B2FD-1534-4FA7-80F0-7D260B180785}" type="datetimeFigureOut">
              <a:rPr lang="en-US" smtClean="0"/>
              <a:t>2/22/2024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56448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68B2FD-1534-4FA7-80F0-7D260B180785}" type="datetimeFigureOut">
              <a:rPr lang="en-US" smtClean="0"/>
              <a:t>2/22/2024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605907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2801632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027686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7C1A9-0B12-7F35-8D24-0AB5990F82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2EB2DF-E3ED-1E7E-48DF-AEB9632DA1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BED253-4391-4815-1BF9-30843C680867}"/>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2A010FC9-9C9A-1030-8C07-17E0E00876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173443-5A30-F1E4-4171-4689A998611D}"/>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2298022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20305856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68B2FD-1534-4FA7-80F0-7D260B180785}" type="datetimeFigureOut">
              <a:rPr lang="en-US" smtClean="0"/>
              <a:t>2/22/2024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38596564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984522" y="874663"/>
            <a:ext cx="4650901" cy="2334637"/>
          </a:xfrm>
        </p:spPr>
        <p:txBody>
          <a:bodyPr>
            <a:normAutofit/>
          </a:bodyPr>
          <a:lstStyle>
            <a:lvl1pPr algn="ctr">
              <a:defRPr sz="4800"/>
            </a:lvl1pPr>
          </a:lstStyle>
          <a:p>
            <a:r>
              <a:rPr lang="en-US"/>
              <a:t>Click to edit Master title style</a:t>
            </a:r>
            <a:endParaRPr lang="en-US" dirty="0"/>
          </a:p>
        </p:txBody>
      </p:sp>
      <p:grpSp>
        <p:nvGrpSpPr>
          <p:cNvPr id="6" name="Group 5">
            <a:extLst>
              <a:ext uri="{FF2B5EF4-FFF2-40B4-BE49-F238E27FC236}">
                <a16:creationId xmlns:a16="http://schemas.microsoft.com/office/drawing/2014/main" id="{F44A4473-D4D4-4E24-B542-C5D63C28DA75}"/>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a:off x="6153976" y="457964"/>
            <a:ext cx="6009066" cy="5914582"/>
            <a:chOff x="6153976" y="457964"/>
            <a:chExt cx="6009066" cy="5914582"/>
          </a:xfrm>
        </p:grpSpPr>
        <p:grpSp>
          <p:nvGrpSpPr>
            <p:cNvPr id="7" name="Group 6">
              <a:extLst>
                <a:ext uri="{FF2B5EF4-FFF2-40B4-BE49-F238E27FC236}">
                  <a16:creationId xmlns:a16="http://schemas.microsoft.com/office/drawing/2014/main" id="{14CA4A32-A016-460F-8B99-22A5D265B4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2621" y="2980002"/>
              <a:ext cx="317159" cy="932400"/>
              <a:chOff x="6376988" y="280988"/>
              <a:chExt cx="633413" cy="1862138"/>
            </a:xfrm>
          </p:grpSpPr>
          <p:sp>
            <p:nvSpPr>
              <p:cNvPr id="86" name="Freeform 68">
                <a:extLst>
                  <a:ext uri="{FF2B5EF4-FFF2-40B4-BE49-F238E27FC236}">
                    <a16:creationId xmlns:a16="http://schemas.microsoft.com/office/drawing/2014/main" id="{84DB1BC2-B158-4DA5-9164-843E6B566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69">
                <a:extLst>
                  <a:ext uri="{FF2B5EF4-FFF2-40B4-BE49-F238E27FC236}">
                    <a16:creationId xmlns:a16="http://schemas.microsoft.com/office/drawing/2014/main" id="{751FDE2E-D749-401E-B3BA-66B2F5231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Line 70">
                <a:extLst>
                  <a:ext uri="{FF2B5EF4-FFF2-40B4-BE49-F238E27FC236}">
                    <a16:creationId xmlns:a16="http://schemas.microsoft.com/office/drawing/2014/main" id="{49546377-E2EE-4854-AA84-5575789BAF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7">
              <a:extLst>
                <a:ext uri="{FF2B5EF4-FFF2-40B4-BE49-F238E27FC236}">
                  <a16:creationId xmlns:a16="http://schemas.microsoft.com/office/drawing/2014/main" id="{04FCC465-42B8-456F-951F-8C51A42F97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24466" y="457964"/>
              <a:ext cx="3838576" cy="5838297"/>
              <a:chOff x="8324466" y="457964"/>
              <a:chExt cx="3838576" cy="5838297"/>
            </a:xfrm>
          </p:grpSpPr>
          <p:sp>
            <p:nvSpPr>
              <p:cNvPr id="48" name="Oval 47">
                <a:extLst>
                  <a:ext uri="{FF2B5EF4-FFF2-40B4-BE49-F238E27FC236}">
                    <a16:creationId xmlns:a16="http://schemas.microsoft.com/office/drawing/2014/main" id="{3D7F8A9A-8A53-4FD3-855C-C49B035CE8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49" name="Group 48">
                <a:extLst>
                  <a:ext uri="{FF2B5EF4-FFF2-40B4-BE49-F238E27FC236}">
                    <a16:creationId xmlns:a16="http://schemas.microsoft.com/office/drawing/2014/main" id="{AC347F99-AC7C-4DB2-8AAF-9E2A7AE629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64" name="Freeform 64">
                  <a:extLst>
                    <a:ext uri="{FF2B5EF4-FFF2-40B4-BE49-F238E27FC236}">
                      <a16:creationId xmlns:a16="http://schemas.microsoft.com/office/drawing/2014/main" id="{89B06C37-E219-479D-B324-0DC7D0565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Freeform 81">
                  <a:extLst>
                    <a:ext uri="{FF2B5EF4-FFF2-40B4-BE49-F238E27FC236}">
                      <a16:creationId xmlns:a16="http://schemas.microsoft.com/office/drawing/2014/main" id="{29A1D878-CEA2-41DC-8638-A852316726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61">
                  <a:extLst>
                    <a:ext uri="{FF2B5EF4-FFF2-40B4-BE49-F238E27FC236}">
                      <a16:creationId xmlns:a16="http://schemas.microsoft.com/office/drawing/2014/main" id="{99394209-57ED-4126-A8DC-0862D1FA11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78">
                  <a:extLst>
                    <a:ext uri="{FF2B5EF4-FFF2-40B4-BE49-F238E27FC236}">
                      <a16:creationId xmlns:a16="http://schemas.microsoft.com/office/drawing/2014/main" id="{A48B0004-4618-4D71-88D1-A2FEE4F0AD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Freeform 84">
                  <a:extLst>
                    <a:ext uri="{FF2B5EF4-FFF2-40B4-BE49-F238E27FC236}">
                      <a16:creationId xmlns:a16="http://schemas.microsoft.com/office/drawing/2014/main" id="{4D1C172B-2446-428A-A518-FE1B5FCE0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7">
                  <a:extLst>
                    <a:ext uri="{FF2B5EF4-FFF2-40B4-BE49-F238E27FC236}">
                      <a16:creationId xmlns:a16="http://schemas.microsoft.com/office/drawing/2014/main" id="{E359C795-FCC1-401F-B0B6-F722AE632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0">
                  <a:extLst>
                    <a:ext uri="{FF2B5EF4-FFF2-40B4-BE49-F238E27FC236}">
                      <a16:creationId xmlns:a16="http://schemas.microsoft.com/office/drawing/2014/main" id="{8260D102-71BB-497E-A5CF-743FB5987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59">
                  <a:extLst>
                    <a:ext uri="{FF2B5EF4-FFF2-40B4-BE49-F238E27FC236}">
                      <a16:creationId xmlns:a16="http://schemas.microsoft.com/office/drawing/2014/main" id="{811E3D98-A5FB-4BDE-A07D-A03EB898C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62">
                  <a:extLst>
                    <a:ext uri="{FF2B5EF4-FFF2-40B4-BE49-F238E27FC236}">
                      <a16:creationId xmlns:a16="http://schemas.microsoft.com/office/drawing/2014/main" id="{9E48CE7F-B4EF-4629-8706-6838C171EF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65">
                  <a:extLst>
                    <a:ext uri="{FF2B5EF4-FFF2-40B4-BE49-F238E27FC236}">
                      <a16:creationId xmlns:a16="http://schemas.microsoft.com/office/drawing/2014/main" id="{C8EBC77A-0887-4128-A73B-2C0165C6F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79">
                  <a:extLst>
                    <a:ext uri="{FF2B5EF4-FFF2-40B4-BE49-F238E27FC236}">
                      <a16:creationId xmlns:a16="http://schemas.microsoft.com/office/drawing/2014/main" id="{7AF3D400-AAAA-47BD-922E-AA3A2AFA3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82">
                  <a:extLst>
                    <a:ext uri="{FF2B5EF4-FFF2-40B4-BE49-F238E27FC236}">
                      <a16:creationId xmlns:a16="http://schemas.microsoft.com/office/drawing/2014/main" id="{B0A3E6A0-609D-427D-9D34-E7CF184B45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85">
                  <a:extLst>
                    <a:ext uri="{FF2B5EF4-FFF2-40B4-BE49-F238E27FC236}">
                      <a16:creationId xmlns:a16="http://schemas.microsoft.com/office/drawing/2014/main" id="{DDE08965-A3F4-426A-924B-102A6F6FE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88">
                  <a:extLst>
                    <a:ext uri="{FF2B5EF4-FFF2-40B4-BE49-F238E27FC236}">
                      <a16:creationId xmlns:a16="http://schemas.microsoft.com/office/drawing/2014/main" id="{13FA8E6E-7F53-47E9-9BF8-1CD3130F4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78" name="Group 77">
                  <a:extLst>
                    <a:ext uri="{FF2B5EF4-FFF2-40B4-BE49-F238E27FC236}">
                      <a16:creationId xmlns:a16="http://schemas.microsoft.com/office/drawing/2014/main" id="{7A8A9991-EF8F-4128-9DB7-A2FA8CF2F6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79" name="Line 63">
                    <a:extLst>
                      <a:ext uri="{FF2B5EF4-FFF2-40B4-BE49-F238E27FC236}">
                        <a16:creationId xmlns:a16="http://schemas.microsoft.com/office/drawing/2014/main" id="{41E966B6-186E-4D17-B570-969B6951A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66">
                    <a:extLst>
                      <a:ext uri="{FF2B5EF4-FFF2-40B4-BE49-F238E27FC236}">
                        <a16:creationId xmlns:a16="http://schemas.microsoft.com/office/drawing/2014/main" id="{918B08AD-5F3C-4FC5-8998-8524763C7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67">
                    <a:extLst>
                      <a:ext uri="{FF2B5EF4-FFF2-40B4-BE49-F238E27FC236}">
                        <a16:creationId xmlns:a16="http://schemas.microsoft.com/office/drawing/2014/main" id="{EDF72260-B0A1-47A1-9459-FDF4600ACA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80">
                    <a:extLst>
                      <a:ext uri="{FF2B5EF4-FFF2-40B4-BE49-F238E27FC236}">
                        <a16:creationId xmlns:a16="http://schemas.microsoft.com/office/drawing/2014/main" id="{C6A7FA58-53F7-4C2F-96D5-E97BB3CC6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83">
                    <a:extLst>
                      <a:ext uri="{FF2B5EF4-FFF2-40B4-BE49-F238E27FC236}">
                        <a16:creationId xmlns:a16="http://schemas.microsoft.com/office/drawing/2014/main" id="{1B986617-481E-450F-8FAD-CA3086A3E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86">
                    <a:extLst>
                      <a:ext uri="{FF2B5EF4-FFF2-40B4-BE49-F238E27FC236}">
                        <a16:creationId xmlns:a16="http://schemas.microsoft.com/office/drawing/2014/main" id="{4D24CAEB-B2FE-4796-8E6E-DB5148C380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89">
                    <a:extLst>
                      <a:ext uri="{FF2B5EF4-FFF2-40B4-BE49-F238E27FC236}">
                        <a16:creationId xmlns:a16="http://schemas.microsoft.com/office/drawing/2014/main" id="{3D577B03-E6D9-4FFA-A799-E504CBF8D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43509C13-FDEE-45B0-B954-D80D6F38F00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56" name="Group 55">
                  <a:extLst>
                    <a:ext uri="{FF2B5EF4-FFF2-40B4-BE49-F238E27FC236}">
                      <a16:creationId xmlns:a16="http://schemas.microsoft.com/office/drawing/2014/main" id="{21FF647D-8D8A-43E8-A2E2-46D1117839F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0" name="Straight Connector 59">
                    <a:extLst>
                      <a:ext uri="{FF2B5EF4-FFF2-40B4-BE49-F238E27FC236}">
                        <a16:creationId xmlns:a16="http://schemas.microsoft.com/office/drawing/2014/main" id="{87B8728B-0A45-4551-99F0-CF33B850DA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CFAA15D-9EFC-4A70-AC98-CB3EF00C3A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2" name="Rectangle 30">
                    <a:extLst>
                      <a:ext uri="{FF2B5EF4-FFF2-40B4-BE49-F238E27FC236}">
                        <a16:creationId xmlns:a16="http://schemas.microsoft.com/office/drawing/2014/main" id="{AD80CCBD-3F02-48A0-A24E-5971D22951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30">
                    <a:extLst>
                      <a:ext uri="{FF2B5EF4-FFF2-40B4-BE49-F238E27FC236}">
                        <a16:creationId xmlns:a16="http://schemas.microsoft.com/office/drawing/2014/main" id="{AB5B7D34-5A4E-48DE-8893-0F022E4CC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2341ADC6-0CC2-46C0-BA6F-9D99136698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58" name="Freeform: Shape 57">
                    <a:extLst>
                      <a:ext uri="{FF2B5EF4-FFF2-40B4-BE49-F238E27FC236}">
                        <a16:creationId xmlns:a16="http://schemas.microsoft.com/office/drawing/2014/main" id="{A93316DB-546B-41BA-AD1B-94D5C46702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59" name="Freeform: Shape 58">
                    <a:extLst>
                      <a:ext uri="{FF2B5EF4-FFF2-40B4-BE49-F238E27FC236}">
                        <a16:creationId xmlns:a16="http://schemas.microsoft.com/office/drawing/2014/main" id="{35105C82-44C4-41C2-96AE-ADE6DD1D7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A7A634F2-054C-4614-9ECB-96BE809893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52" name="Group 51">
                  <a:extLst>
                    <a:ext uri="{FF2B5EF4-FFF2-40B4-BE49-F238E27FC236}">
                      <a16:creationId xmlns:a16="http://schemas.microsoft.com/office/drawing/2014/main" id="{1764AB7F-1912-4909-A04A-C8D125467E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54" name="Freeform 68">
                    <a:extLst>
                      <a:ext uri="{FF2B5EF4-FFF2-40B4-BE49-F238E27FC236}">
                        <a16:creationId xmlns:a16="http://schemas.microsoft.com/office/drawing/2014/main" id="{6B93639B-DE1C-4A46-A4B5-B88FD6FC2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A6C5D17F-13E7-4861-A839-3C56ABD56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53" name="Line 70">
                  <a:extLst>
                    <a:ext uri="{FF2B5EF4-FFF2-40B4-BE49-F238E27FC236}">
                      <a16:creationId xmlns:a16="http://schemas.microsoft.com/office/drawing/2014/main" id="{1C343C91-0F9E-4530-939D-2D9F15DF4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92109E9F-E572-4202-B7A6-630155DD5B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6153976" y="534249"/>
              <a:ext cx="3838576" cy="5838297"/>
              <a:chOff x="8324466" y="457964"/>
              <a:chExt cx="3838576" cy="5838297"/>
            </a:xfrm>
          </p:grpSpPr>
          <p:sp>
            <p:nvSpPr>
              <p:cNvPr id="10" name="Oval 9">
                <a:extLst>
                  <a:ext uri="{FF2B5EF4-FFF2-40B4-BE49-F238E27FC236}">
                    <a16:creationId xmlns:a16="http://schemas.microsoft.com/office/drawing/2014/main" id="{B4FF54B2-44F5-42F7-8353-111D80A8D2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11" name="Group 10">
                <a:extLst>
                  <a:ext uri="{FF2B5EF4-FFF2-40B4-BE49-F238E27FC236}">
                    <a16:creationId xmlns:a16="http://schemas.microsoft.com/office/drawing/2014/main" id="{19A2BBF4-4F54-4179-B672-AD4C8D58A3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26" name="Freeform 64">
                  <a:extLst>
                    <a:ext uri="{FF2B5EF4-FFF2-40B4-BE49-F238E27FC236}">
                      <a16:creationId xmlns:a16="http://schemas.microsoft.com/office/drawing/2014/main" id="{2F2D95CF-DAE2-4601-B9A6-233F4F2F3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3CD52B72-C30B-4570-A8AB-78CB884F8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696A9FBF-C89D-4CF9-A1DC-C0275A3B3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C50B0ACE-17B4-4F11-BA43-0159796B83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F0346B01-7019-48B2-9BE7-3E90F590FD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5C186E4B-7559-4E95-9BDD-7DA75E0873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FFE117A-211E-4BD5-AB76-05026DEC6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5CC0C412-2859-4E97-924F-291318E6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AECE441C-0FBF-4F02-9781-35F2487E3C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951A4317-3E34-41B4-BCD9-E6E0627C18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CE2D40E4-274B-4D43-801B-7B3BAF03E4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2D939FC8-6395-4DCB-B28C-2342BFB72F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620FEEF2-AE91-48CA-8FE7-B50F83E1CF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27050D75-D26B-4BD3-A4A5-68DF13E9C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37668160-F5BE-4756-B84F-C68992BC7A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E7F90261-4A5A-4C39-B4B3-FEBED04E3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71681E7C-A7E8-4F01-9001-3FD1105E1B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901B0597-C838-4481-A49D-E8D85B631C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23C2B0BF-A329-4A97-B3D5-545BC6813E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DBCCCA80-4FEE-4C79-8AF3-66B97054C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4B9AD13F-808D-4464-989B-F40B3E77B7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076473B5-E30F-4635-8789-51368A971B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2" name="Group 11">
                <a:extLst>
                  <a:ext uri="{FF2B5EF4-FFF2-40B4-BE49-F238E27FC236}">
                    <a16:creationId xmlns:a16="http://schemas.microsoft.com/office/drawing/2014/main" id="{EF568995-35CF-4C80-A63C-82B47F1BA1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8" name="Group 17">
                  <a:extLst>
                    <a:ext uri="{FF2B5EF4-FFF2-40B4-BE49-F238E27FC236}">
                      <a16:creationId xmlns:a16="http://schemas.microsoft.com/office/drawing/2014/main" id="{99432608-19E2-4A3E-A68B-45C8E5DD47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127A2810-84DE-450A-986B-DE8AF8AE6F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56ED6A-BBD4-4005-A99D-65BCF8047C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CFC0629C-AFCE-4D39-87D5-36EF1FE5CF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1F3517A-93AD-4DF3-BEC7-E607A73E5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BBC251-E8DD-438C-8733-7D65F461A4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6A94A4D4-EFFA-4AE2-B533-75F01F0F0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1F4B0E1D-2F9C-444A-ADBA-BDE9F01D8D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3" name="Group 12">
                <a:extLst>
                  <a:ext uri="{FF2B5EF4-FFF2-40B4-BE49-F238E27FC236}">
                    <a16:creationId xmlns:a16="http://schemas.microsoft.com/office/drawing/2014/main" id="{5F5ACA0E-A5DF-4015-8FD4-FA7A53E9D1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4" name="Group 13">
                  <a:extLst>
                    <a:ext uri="{FF2B5EF4-FFF2-40B4-BE49-F238E27FC236}">
                      <a16:creationId xmlns:a16="http://schemas.microsoft.com/office/drawing/2014/main" id="{5A4DCFFD-FD3C-42EA-862E-5B792D9020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 name="Freeform 68">
                    <a:extLst>
                      <a:ext uri="{FF2B5EF4-FFF2-40B4-BE49-F238E27FC236}">
                        <a16:creationId xmlns:a16="http://schemas.microsoft.com/office/drawing/2014/main" id="{0089A8F3-7530-4C17-848C-580015C3ED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9">
                    <a:extLst>
                      <a:ext uri="{FF2B5EF4-FFF2-40B4-BE49-F238E27FC236}">
                        <a16:creationId xmlns:a16="http://schemas.microsoft.com/office/drawing/2014/main" id="{61D8EA0C-1521-4C6D-8C09-DD6D8F1F2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5" name="Line 70">
                  <a:extLst>
                    <a:ext uri="{FF2B5EF4-FFF2-40B4-BE49-F238E27FC236}">
                      <a16:creationId xmlns:a16="http://schemas.microsoft.com/office/drawing/2014/main" id="{517033B6-6B8A-4BD6-9A52-BF9E9EFBD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cxnSp>
        <p:nvCxnSpPr>
          <p:cNvPr id="173" name="Straight Connector 172">
            <a:extLst>
              <a:ext uri="{FF2B5EF4-FFF2-40B4-BE49-F238E27FC236}">
                <a16:creationId xmlns:a16="http://schemas.microsoft.com/office/drawing/2014/main" id="{88D7A558-4107-4032-8E5F-99B445369147}"/>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3038400" y="369087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75" name="Subtitle 2">
            <a:extLst>
              <a:ext uri="{FF2B5EF4-FFF2-40B4-BE49-F238E27FC236}">
                <a16:creationId xmlns:a16="http://schemas.microsoft.com/office/drawing/2014/main" id="{6B5BCC80-B184-4F6C-B3E3-CFC7F4C41C95}"/>
              </a:ext>
            </a:extLst>
          </p:cNvPr>
          <p:cNvSpPr>
            <a:spLocks noGrp="1"/>
          </p:cNvSpPr>
          <p:nvPr>
            <p:ph type="subTitle" idx="1"/>
          </p:nvPr>
        </p:nvSpPr>
        <p:spPr>
          <a:xfrm>
            <a:off x="990000" y="4113213"/>
            <a:ext cx="4636800" cy="1655762"/>
          </a:xfrm>
        </p:spPr>
        <p:txBody>
          <a:bodyPr>
            <a:normAutofit/>
          </a:bodyPr>
          <a:lstStyle>
            <a:lvl1pPr marL="0" indent="0" algn="ctr">
              <a:buNone/>
              <a:defRPr/>
            </a:lvl1pPr>
          </a:lstStyle>
          <a:p>
            <a:r>
              <a:rPr lang="en-US">
                <a:cs typeface="Calibri"/>
              </a:rPr>
              <a:t>Click to edit Master subtitle style</a:t>
            </a:r>
            <a:endParaRPr lang="en-US" dirty="0"/>
          </a:p>
        </p:txBody>
      </p:sp>
    </p:spTree>
    <p:extLst>
      <p:ext uri="{BB962C8B-B14F-4D97-AF65-F5344CB8AC3E}">
        <p14:creationId xmlns:p14="http://schemas.microsoft.com/office/powerpoint/2010/main" val="35392769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530307" y="536573"/>
            <a:ext cx="3856679" cy="1453003"/>
          </a:xfrm>
        </p:spPr>
        <p:txBody>
          <a:bodyPr/>
          <a:lstStyle>
            <a:lvl1pPr algn="ctr">
              <a:defRPr/>
            </a:lvl1pPr>
          </a:lstStyle>
          <a:p>
            <a:r>
              <a:rPr lang="en-US"/>
              <a:t>Click to edit Master title style</a:t>
            </a:r>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21791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03" name="Content Placeholder 2">
            <a:extLst>
              <a:ext uri="{FF2B5EF4-FFF2-40B4-BE49-F238E27FC236}">
                <a16:creationId xmlns:a16="http://schemas.microsoft.com/office/drawing/2014/main" id="{E4838519-F7BD-42C9-BDE6-B4D6DF7E1175}"/>
              </a:ext>
            </a:extLst>
          </p:cNvPr>
          <p:cNvSpPr>
            <a:spLocks noGrp="1"/>
          </p:cNvSpPr>
          <p:nvPr>
            <p:ph idx="13" hasCustomPrompt="1"/>
          </p:nvPr>
        </p:nvSpPr>
        <p:spPr>
          <a:xfrm>
            <a:off x="907606" y="2877018"/>
            <a:ext cx="3060000" cy="2938561"/>
          </a:xfrm>
        </p:spPr>
        <p:txBody>
          <a:bodyPr>
            <a:normAutofit/>
          </a:bodyPr>
          <a:lstStyle>
            <a:lvl1pPr algn="ctr">
              <a:defRPr/>
            </a:lvl1pPr>
          </a:lstStyle>
          <a:p>
            <a:pPr marL="0" indent="0" algn="ctr">
              <a:buNone/>
            </a:pPr>
            <a:r>
              <a:rPr lang="en-US" dirty="0"/>
              <a:t>Click to edit master text style</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a:xfrm>
            <a:off x="450000" y="6357168"/>
            <a:ext cx="1480400" cy="461665"/>
          </a:xfrm>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a:xfrm>
            <a:off x="1996947" y="6357600"/>
            <a:ext cx="6683376" cy="460800"/>
          </a:xfrm>
        </p:spPr>
        <p:txBody>
          <a:bodyPr/>
          <a:lstStyle>
            <a:lvl1pPr algn="l">
              <a:defRPr/>
            </a:lvl1pPr>
          </a:lstStyle>
          <a:p>
            <a:r>
              <a:rPr lang="en-US"/>
              <a:t>Sample Footer Text</a:t>
            </a:r>
            <a:endParaRPr lang="en-US" dirty="0"/>
          </a:p>
        </p:txBody>
      </p:sp>
      <p:sp>
        <p:nvSpPr>
          <p:cNvPr id="9" name="Picture Placeholder 8">
            <a:extLst>
              <a:ext uri="{FF2B5EF4-FFF2-40B4-BE49-F238E27FC236}">
                <a16:creationId xmlns:a16="http://schemas.microsoft.com/office/drawing/2014/main" id="{EF1A84F6-2D30-446A-9D91-44FBCB825679}"/>
              </a:ext>
            </a:extLst>
          </p:cNvPr>
          <p:cNvSpPr>
            <a:spLocks noGrp="1"/>
          </p:cNvSpPr>
          <p:nvPr>
            <p:ph type="pic" sz="quarter" idx="14"/>
          </p:nvPr>
        </p:nvSpPr>
        <p:spPr>
          <a:xfrm>
            <a:off x="4979987" y="0"/>
            <a:ext cx="7212013" cy="6858000"/>
          </a:xfrm>
        </p:spPr>
        <p:txBody>
          <a:bodyPr/>
          <a:lstStyle/>
          <a:p>
            <a:r>
              <a:rPr lang="en-US"/>
              <a:t>Click icon to add picture</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33712774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4056600" y="536573"/>
            <a:ext cx="4078800" cy="1453003"/>
          </a:xfrm>
        </p:spPr>
        <p:txBody>
          <a:bodyPr/>
          <a:lstStyle>
            <a:lvl1pPr algn="ctr">
              <a:defRPr/>
            </a:lvl1pPr>
          </a:lstStyle>
          <a:p>
            <a:r>
              <a:rPr lang="en-US" dirty="0"/>
              <a:t>Click to edit Master title style</a:t>
            </a:r>
          </a:p>
        </p:txBody>
      </p:sp>
      <p:sp>
        <p:nvSpPr>
          <p:cNvPr id="95" name="Text Placeholder 94">
            <a:extLst>
              <a:ext uri="{FF2B5EF4-FFF2-40B4-BE49-F238E27FC236}">
                <a16:creationId xmlns:a16="http://schemas.microsoft.com/office/drawing/2014/main" id="{376C93AE-577A-4E39-B37B-F54DD619E8E9}"/>
              </a:ext>
            </a:extLst>
          </p:cNvPr>
          <p:cNvSpPr>
            <a:spLocks noGrp="1"/>
          </p:cNvSpPr>
          <p:nvPr>
            <p:ph type="body" sz="quarter" idx="13" hasCustomPrompt="1"/>
          </p:nvPr>
        </p:nvSpPr>
        <p:spPr>
          <a:xfrm>
            <a:off x="3686175" y="2876550"/>
            <a:ext cx="4819650" cy="2875321"/>
          </a:xfrm>
        </p:spPr>
        <p:txBody>
          <a:bodyPr>
            <a:normAutofit/>
          </a:bodyPr>
          <a:lstStyle>
            <a:lvl1pPr marL="0" indent="0" algn="ctr">
              <a:buNone/>
              <a:defRPr sz="1600" baseline="0"/>
            </a:lvl1pPr>
            <a:lvl2pPr marL="360000" indent="0" algn="ctr">
              <a:buFont typeface="Arial" panose="020B0604020202020204" pitchFamily="34" charset="0"/>
              <a:buNone/>
              <a:defRPr/>
            </a:lvl2pPr>
            <a:lvl3pPr marL="720000" indent="0" algn="ctr">
              <a:buNone/>
              <a:defRPr/>
            </a:lvl3pPr>
            <a:lvl4pPr marL="1080000" indent="0" algn="ctr">
              <a:buFont typeface="Arial" panose="020B0604020202020204" pitchFamily="34" charset="0"/>
              <a:buNone/>
              <a:defRPr/>
            </a:lvl4pPr>
            <a:lvl5pPr marL="1440000" indent="0" algn="ctr">
              <a:buNone/>
              <a:defRPr/>
            </a:lvl5pPr>
          </a:lstStyle>
          <a:p>
            <a:pPr lvl="0"/>
            <a:r>
              <a:rPr lang="en-US" dirty="0"/>
              <a:t>Click to add text</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lvl1pPr>
              <a:defRPr/>
            </a:lvl1pPr>
          </a:lstStyle>
          <a:p>
            <a:r>
              <a:rPr lang="en-US" dirty="0"/>
              <a:t>2024</a:t>
            </a:r>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lvl1pPr>
              <a:defRPr/>
            </a:lvl1pPr>
          </a:lstStyle>
          <a:p>
            <a:r>
              <a:rPr lang="en-US" dirty="0"/>
              <a:t>Hawaii employment summit</a:t>
            </a:r>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grpSp>
        <p:nvGrpSpPr>
          <p:cNvPr id="6" name="Group 5">
            <a:extLst>
              <a:ext uri="{FF2B5EF4-FFF2-40B4-BE49-F238E27FC236}">
                <a16:creationId xmlns:a16="http://schemas.microsoft.com/office/drawing/2014/main" id="{4DF41F26-BFC3-471C-AEBF-8D613043F8A1}"/>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a:off x="199766" y="716800"/>
            <a:ext cx="3838575" cy="5583025"/>
            <a:chOff x="199766" y="716800"/>
            <a:chExt cx="3838575" cy="5583025"/>
          </a:xfrm>
        </p:grpSpPr>
        <p:grpSp>
          <p:nvGrpSpPr>
            <p:cNvPr id="7" name="Group 6">
              <a:extLst>
                <a:ext uri="{FF2B5EF4-FFF2-40B4-BE49-F238E27FC236}">
                  <a16:creationId xmlns:a16="http://schemas.microsoft.com/office/drawing/2014/main" id="{CD3F709F-F0BC-4149-B83C-D6E0B13F9C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26" name="Freeform 64">
                <a:extLst>
                  <a:ext uri="{FF2B5EF4-FFF2-40B4-BE49-F238E27FC236}">
                    <a16:creationId xmlns:a16="http://schemas.microsoft.com/office/drawing/2014/main" id="{5C5EF830-776D-4D9D-B2AD-E2EF27FE2B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24555386-DD07-47B5-8731-6188F04409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98AACD5A-587D-4523-8687-E39554A9EE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056E6FE3-AE0B-4665-BDC4-C43B088EA3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3341E111-158B-46EB-85CF-76ACE2E63E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B6BAC346-F465-42C1-B326-511CDAAF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1EFAE7C-FB00-406B-B543-258ECBA85C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7B8E44F7-B4B5-407F-8CBF-2EF396585A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E5CB4BB7-46DD-4D14-AF85-0E13EFBA6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F7F8EDDC-B124-4CF0-9C0B-036D7E9203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F9979D20-23CA-44BF-94E4-277FAA877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64DA53E4-1E27-44B2-9EA5-375E3D20A7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AF41DBD5-F7CA-43C7-B477-6E93D8DC0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8DE355CC-A733-4109-AC9E-4E5E96E355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C60E99C1-AC1B-4267-A404-07CA28EA1A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46BA754B-AF8C-4E32-B5D4-BD2CA1341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AA7154F4-DAA9-42B8-9C79-E7D89EB926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CFCCE002-4181-4663-B8B4-5B5CC711B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B3C1286A-A92F-45A8-A144-C4EBF3B8BC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31993490-8FCD-4048-A2E8-0A217FF656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33AF3440-700A-44B0-A0D1-1E6301F18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F17E7CAB-5E29-47AC-91E8-B488D357F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8" name="Group 7">
              <a:extLst>
                <a:ext uri="{FF2B5EF4-FFF2-40B4-BE49-F238E27FC236}">
                  <a16:creationId xmlns:a16="http://schemas.microsoft.com/office/drawing/2014/main" id="{D713AE0B-3A03-4CCB-B15E-CAF75D85583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18" name="Group 17">
                <a:extLst>
                  <a:ext uri="{FF2B5EF4-FFF2-40B4-BE49-F238E27FC236}">
                    <a16:creationId xmlns:a16="http://schemas.microsoft.com/office/drawing/2014/main" id="{94CC0330-760F-4B4E-BE37-D345B5B2E8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8B6C8306-3715-4107-BA99-68EB308CA1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A4B3797-F2A4-43E3-B8F8-8BC4B0FBDE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BB27766D-84D5-4D02-AE36-3149427B2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F1C8A62-8495-422A-9A73-9C59C603F6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B1CEBFBC-BC6E-4C5F-BEC4-DD2079D8E2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969A298F-AA6C-4139-992B-E27C08546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972AA363-33A2-4979-9DE5-9FA8ACADE0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9" name="Group 8">
              <a:extLst>
                <a:ext uri="{FF2B5EF4-FFF2-40B4-BE49-F238E27FC236}">
                  <a16:creationId xmlns:a16="http://schemas.microsoft.com/office/drawing/2014/main" id="{A3822750-6B8C-4F83-9CAD-F924EF4937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10" name="Group 9">
                <a:extLst>
                  <a:ext uri="{FF2B5EF4-FFF2-40B4-BE49-F238E27FC236}">
                    <a16:creationId xmlns:a16="http://schemas.microsoft.com/office/drawing/2014/main" id="{58523E1A-71CD-4B09-A4F4-07F86003B4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15" name="Freeform 68">
                  <a:extLst>
                    <a:ext uri="{FF2B5EF4-FFF2-40B4-BE49-F238E27FC236}">
                      <a16:creationId xmlns:a16="http://schemas.microsoft.com/office/drawing/2014/main" id="{169972B1-6443-4F74-80F9-BB4943CD3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69">
                  <a:extLst>
                    <a:ext uri="{FF2B5EF4-FFF2-40B4-BE49-F238E27FC236}">
                      <a16:creationId xmlns:a16="http://schemas.microsoft.com/office/drawing/2014/main" id="{EB69F32F-40CA-458E-B833-E909ADFDD9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Line 70">
                  <a:extLst>
                    <a:ext uri="{FF2B5EF4-FFF2-40B4-BE49-F238E27FC236}">
                      <a16:creationId xmlns:a16="http://schemas.microsoft.com/office/drawing/2014/main" id="{5B2FEC36-803B-49C9-8313-D558457B25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1" name="Group 10">
                <a:extLst>
                  <a:ext uri="{FF2B5EF4-FFF2-40B4-BE49-F238E27FC236}">
                    <a16:creationId xmlns:a16="http://schemas.microsoft.com/office/drawing/2014/main" id="{5178F1E3-F49B-4E7A-BA5C-B2BFD9A636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12" name="Freeform 68">
                  <a:extLst>
                    <a:ext uri="{FF2B5EF4-FFF2-40B4-BE49-F238E27FC236}">
                      <a16:creationId xmlns:a16="http://schemas.microsoft.com/office/drawing/2014/main" id="{9F18055A-6D8B-4373-A010-59AE8C813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Freeform 69">
                  <a:extLst>
                    <a:ext uri="{FF2B5EF4-FFF2-40B4-BE49-F238E27FC236}">
                      <a16:creationId xmlns:a16="http://schemas.microsoft.com/office/drawing/2014/main" id="{2612E838-0F14-4DE7-AD23-6A8307851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Line 70">
                  <a:extLst>
                    <a:ext uri="{FF2B5EF4-FFF2-40B4-BE49-F238E27FC236}">
                      <a16:creationId xmlns:a16="http://schemas.microsoft.com/office/drawing/2014/main" id="{AF3F8EED-B567-43E0-8B31-5A5E7AFB2D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grpSp>
        <p:nvGrpSpPr>
          <p:cNvPr id="48" name="Group 47">
            <a:extLst>
              <a:ext uri="{FF2B5EF4-FFF2-40B4-BE49-F238E27FC236}">
                <a16:creationId xmlns:a16="http://schemas.microsoft.com/office/drawing/2014/main" id="{952B8C31-9649-4E69-B31C-D77394EE2339}"/>
              </a:ext>
              <a:ext uri="{C183D7F6-B498-43B3-948B-1728B52AA6E4}">
                <adec:decorative xmlns:adec="http://schemas.microsoft.com/office/drawing/2017/decorative" val="1"/>
              </a:ext>
            </a:extLst>
          </p:cNvPr>
          <p:cNvGrpSpPr>
            <a:grpSpLocks noGrp="1" noUngrp="1" noRot="1" noChangeAspect="1" noMove="1" noResize="1"/>
          </p:cNvGrpSpPr>
          <p:nvPr userDrawn="1">
            <p:extLst>
              <p:ext uri="{386F3935-93C4-4BCD-93E2-E3B085C9AB24}">
                <p16:designElem xmlns:p16="http://schemas.microsoft.com/office/powerpoint/2015/main" val="1"/>
              </p:ext>
            </p:extLst>
          </p:nvPr>
        </p:nvGrpSpPr>
        <p:grpSpPr>
          <a:xfrm flipH="1">
            <a:off x="8153659" y="716800"/>
            <a:ext cx="3838575" cy="5583025"/>
            <a:chOff x="199766" y="716800"/>
            <a:chExt cx="3838575" cy="5583025"/>
          </a:xfrm>
        </p:grpSpPr>
        <p:grpSp>
          <p:nvGrpSpPr>
            <p:cNvPr id="49" name="Group 48">
              <a:extLst>
                <a:ext uri="{FF2B5EF4-FFF2-40B4-BE49-F238E27FC236}">
                  <a16:creationId xmlns:a16="http://schemas.microsoft.com/office/drawing/2014/main" id="{269D1249-EDCC-41AC-BA08-E670FB4E33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2700000">
              <a:off x="890329" y="26237"/>
              <a:ext cx="2457450" cy="3838575"/>
              <a:chOff x="587376" y="280988"/>
              <a:chExt cx="2457450" cy="3838575"/>
            </a:xfrm>
          </p:grpSpPr>
          <p:sp>
            <p:nvSpPr>
              <p:cNvPr id="68" name="Freeform 64">
                <a:extLst>
                  <a:ext uri="{FF2B5EF4-FFF2-40B4-BE49-F238E27FC236}">
                    <a16:creationId xmlns:a16="http://schemas.microsoft.com/office/drawing/2014/main" id="{EA5EA6EB-846A-4897-AE83-5BDD96A4F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1">
                <a:extLst>
                  <a:ext uri="{FF2B5EF4-FFF2-40B4-BE49-F238E27FC236}">
                    <a16:creationId xmlns:a16="http://schemas.microsoft.com/office/drawing/2014/main" id="{185EF0DB-BE87-4CDD-823B-E66511379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1">
                <a:extLst>
                  <a:ext uri="{FF2B5EF4-FFF2-40B4-BE49-F238E27FC236}">
                    <a16:creationId xmlns:a16="http://schemas.microsoft.com/office/drawing/2014/main" id="{9AC9E234-4400-46EB-92D7-9B53A68B9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78">
                <a:extLst>
                  <a:ext uri="{FF2B5EF4-FFF2-40B4-BE49-F238E27FC236}">
                    <a16:creationId xmlns:a16="http://schemas.microsoft.com/office/drawing/2014/main" id="{A0C06F74-3085-4BB3-9758-D97415975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84">
                <a:extLst>
                  <a:ext uri="{FF2B5EF4-FFF2-40B4-BE49-F238E27FC236}">
                    <a16:creationId xmlns:a16="http://schemas.microsoft.com/office/drawing/2014/main" id="{9EA54D9F-32B0-4B48-B93A-B5A9E3DC6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87">
                <a:extLst>
                  <a:ext uri="{FF2B5EF4-FFF2-40B4-BE49-F238E27FC236}">
                    <a16:creationId xmlns:a16="http://schemas.microsoft.com/office/drawing/2014/main" id="{3858A715-B583-4779-A1D2-86822F2CB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967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60">
                <a:extLst>
                  <a:ext uri="{FF2B5EF4-FFF2-40B4-BE49-F238E27FC236}">
                    <a16:creationId xmlns:a16="http://schemas.microsoft.com/office/drawing/2014/main" id="{ECAE61B9-0396-4F89-85E9-EB174D639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0988"/>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59">
                <a:extLst>
                  <a:ext uri="{FF2B5EF4-FFF2-40B4-BE49-F238E27FC236}">
                    <a16:creationId xmlns:a16="http://schemas.microsoft.com/office/drawing/2014/main" id="{46E4F030-726A-40ED-810F-C9F2379183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97013"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62">
                <a:extLst>
                  <a:ext uri="{FF2B5EF4-FFF2-40B4-BE49-F238E27FC236}">
                    <a16:creationId xmlns:a16="http://schemas.microsoft.com/office/drawing/2014/main" id="{B3148C64-AE70-4F9D-B6CE-5C92B9922B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65">
                <a:extLst>
                  <a:ext uri="{FF2B5EF4-FFF2-40B4-BE49-F238E27FC236}">
                    <a16:creationId xmlns:a16="http://schemas.microsoft.com/office/drawing/2014/main" id="{78C97992-BC56-40D7-A639-3D314871C8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8" name="Freeform 79">
                <a:extLst>
                  <a:ext uri="{FF2B5EF4-FFF2-40B4-BE49-F238E27FC236}">
                    <a16:creationId xmlns:a16="http://schemas.microsoft.com/office/drawing/2014/main" id="{469CAD99-0EFE-4B8E-922B-0C2BCFFD5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9" name="Freeform 82">
                <a:extLst>
                  <a:ext uri="{FF2B5EF4-FFF2-40B4-BE49-F238E27FC236}">
                    <a16:creationId xmlns:a16="http://schemas.microsoft.com/office/drawing/2014/main" id="{1D00B441-E5A3-4411-9B05-8E09BFF62D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0" name="Freeform 85">
                <a:extLst>
                  <a:ext uri="{FF2B5EF4-FFF2-40B4-BE49-F238E27FC236}">
                    <a16:creationId xmlns:a16="http://schemas.microsoft.com/office/drawing/2014/main" id="{3FFE4E0B-A703-4655-B55F-44B3A3902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1" name="Freeform 88">
                <a:extLst>
                  <a:ext uri="{FF2B5EF4-FFF2-40B4-BE49-F238E27FC236}">
                    <a16:creationId xmlns:a16="http://schemas.microsoft.com/office/drawing/2014/main" id="{F19632C2-B953-4CD1-9EAA-5C1FEA3EF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82" name="Group 81">
                <a:extLst>
                  <a:ext uri="{FF2B5EF4-FFF2-40B4-BE49-F238E27FC236}">
                    <a16:creationId xmlns:a16="http://schemas.microsoft.com/office/drawing/2014/main" id="{DBDC3951-9E4C-4062-9B43-3038D9058A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83" name="Line 63">
                  <a:extLst>
                    <a:ext uri="{FF2B5EF4-FFF2-40B4-BE49-F238E27FC236}">
                      <a16:creationId xmlns:a16="http://schemas.microsoft.com/office/drawing/2014/main" id="{2764EF0E-A104-46C9-B242-778009E49E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66">
                  <a:extLst>
                    <a:ext uri="{FF2B5EF4-FFF2-40B4-BE49-F238E27FC236}">
                      <a16:creationId xmlns:a16="http://schemas.microsoft.com/office/drawing/2014/main" id="{D0A8B652-41E0-456C-9C9F-1F0EC00891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67">
                  <a:extLst>
                    <a:ext uri="{FF2B5EF4-FFF2-40B4-BE49-F238E27FC236}">
                      <a16:creationId xmlns:a16="http://schemas.microsoft.com/office/drawing/2014/main" id="{802E547A-C876-460C-B6A4-BCE8D39DA0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6" name="Line 80">
                  <a:extLst>
                    <a:ext uri="{FF2B5EF4-FFF2-40B4-BE49-F238E27FC236}">
                      <a16:creationId xmlns:a16="http://schemas.microsoft.com/office/drawing/2014/main" id="{00363E6C-7B8D-4E1D-A93E-E73306E13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7" name="Line 83">
                  <a:extLst>
                    <a:ext uri="{FF2B5EF4-FFF2-40B4-BE49-F238E27FC236}">
                      <a16:creationId xmlns:a16="http://schemas.microsoft.com/office/drawing/2014/main" id="{206E174F-B8D0-4FFD-A1B5-56BFC5CCE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8" name="Line 86">
                  <a:extLst>
                    <a:ext uri="{FF2B5EF4-FFF2-40B4-BE49-F238E27FC236}">
                      <a16:creationId xmlns:a16="http://schemas.microsoft.com/office/drawing/2014/main" id="{3A10191E-76B5-4841-B32D-0DF6EAB639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9" name="Line 89">
                  <a:extLst>
                    <a:ext uri="{FF2B5EF4-FFF2-40B4-BE49-F238E27FC236}">
                      <a16:creationId xmlns:a16="http://schemas.microsoft.com/office/drawing/2014/main" id="{CF67EF0B-5FE7-4D99-8B38-95B1706F07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0B39CF0F-2997-4D96-8F17-211C97D87D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3500000">
              <a:off x="480743" y="3311698"/>
              <a:ext cx="1785984" cy="2211229"/>
              <a:chOff x="3125006" y="3171595"/>
              <a:chExt cx="1785984" cy="2211229"/>
            </a:xfrm>
          </p:grpSpPr>
          <p:grpSp>
            <p:nvGrpSpPr>
              <p:cNvPr id="60" name="Group 59">
                <a:extLst>
                  <a:ext uri="{FF2B5EF4-FFF2-40B4-BE49-F238E27FC236}">
                    <a16:creationId xmlns:a16="http://schemas.microsoft.com/office/drawing/2014/main" id="{6408937D-7FFE-4D6C-AF79-1F60035CC7C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4" name="Straight Connector 63">
                  <a:extLst>
                    <a:ext uri="{FF2B5EF4-FFF2-40B4-BE49-F238E27FC236}">
                      <a16:creationId xmlns:a16="http://schemas.microsoft.com/office/drawing/2014/main" id="{749AA60A-BD5D-4647-AE8A-DF411C654B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F335D2B-768D-4700-A35C-F54A7BD352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6" name="Rectangle 30">
                  <a:extLst>
                    <a:ext uri="{FF2B5EF4-FFF2-40B4-BE49-F238E27FC236}">
                      <a16:creationId xmlns:a16="http://schemas.microsoft.com/office/drawing/2014/main" id="{B6F1EDEE-EDB1-4759-9339-8F60B631A3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30">
                  <a:extLst>
                    <a:ext uri="{FF2B5EF4-FFF2-40B4-BE49-F238E27FC236}">
                      <a16:creationId xmlns:a16="http://schemas.microsoft.com/office/drawing/2014/main" id="{305D4D3B-BD5E-44BE-BE6A-4C9184593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1" name="Group 60">
                <a:extLst>
                  <a:ext uri="{FF2B5EF4-FFF2-40B4-BE49-F238E27FC236}">
                    <a16:creationId xmlns:a16="http://schemas.microsoft.com/office/drawing/2014/main" id="{30748E9E-1F8D-4FB9-89D6-F5B35B5049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62" name="Freeform: Shape 61">
                  <a:extLst>
                    <a:ext uri="{FF2B5EF4-FFF2-40B4-BE49-F238E27FC236}">
                      <a16:creationId xmlns:a16="http://schemas.microsoft.com/office/drawing/2014/main" id="{B56CFFBA-D942-451F-B4E0-133DEA264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63" name="Freeform: Shape 62">
                  <a:extLst>
                    <a:ext uri="{FF2B5EF4-FFF2-40B4-BE49-F238E27FC236}">
                      <a16:creationId xmlns:a16="http://schemas.microsoft.com/office/drawing/2014/main" id="{1B25F38B-03B2-435D-82ED-142D2AB4D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E1A0A593-F414-4B02-A355-AC7A50A7E08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555957" y="5230097"/>
              <a:ext cx="641183" cy="1069728"/>
              <a:chOff x="6484112" y="2967038"/>
              <a:chExt cx="641183" cy="1069728"/>
            </a:xfrm>
          </p:grpSpPr>
          <p:grpSp>
            <p:nvGrpSpPr>
              <p:cNvPr id="52" name="Group 51">
                <a:extLst>
                  <a:ext uri="{FF2B5EF4-FFF2-40B4-BE49-F238E27FC236}">
                    <a16:creationId xmlns:a16="http://schemas.microsoft.com/office/drawing/2014/main" id="{1BA06E81-194E-43F2-B418-BF8101EAAE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08136" y="2967038"/>
                <a:ext cx="317159" cy="932400"/>
                <a:chOff x="6808136" y="2967038"/>
                <a:chExt cx="317159" cy="932400"/>
              </a:xfrm>
            </p:grpSpPr>
            <p:sp>
              <p:nvSpPr>
                <p:cNvPr id="57" name="Freeform 68">
                  <a:extLst>
                    <a:ext uri="{FF2B5EF4-FFF2-40B4-BE49-F238E27FC236}">
                      <a16:creationId xmlns:a16="http://schemas.microsoft.com/office/drawing/2014/main" id="{ABE6BF78-8FF2-4595-9072-48ACEBE20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8" name="Freeform 69">
                  <a:extLst>
                    <a:ext uri="{FF2B5EF4-FFF2-40B4-BE49-F238E27FC236}">
                      <a16:creationId xmlns:a16="http://schemas.microsoft.com/office/drawing/2014/main" id="{E182745B-1C12-49AC-97AD-501D806E9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9" name="Line 70">
                  <a:extLst>
                    <a:ext uri="{FF2B5EF4-FFF2-40B4-BE49-F238E27FC236}">
                      <a16:creationId xmlns:a16="http://schemas.microsoft.com/office/drawing/2014/main" id="{56B38515-A1C4-46D9-AEC6-E55E1CB733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3" name="Group 52">
                <a:extLst>
                  <a:ext uri="{FF2B5EF4-FFF2-40B4-BE49-F238E27FC236}">
                    <a16:creationId xmlns:a16="http://schemas.microsoft.com/office/drawing/2014/main" id="{C9A4424F-2DA0-4E5A-9291-0A5FCE5575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8900000" flipH="1">
                <a:off x="6484112" y="3104366"/>
                <a:ext cx="317159" cy="932400"/>
                <a:chOff x="6808136" y="2967038"/>
                <a:chExt cx="317159" cy="932400"/>
              </a:xfrm>
            </p:grpSpPr>
            <p:sp>
              <p:nvSpPr>
                <p:cNvPr id="54" name="Freeform 68">
                  <a:extLst>
                    <a:ext uri="{FF2B5EF4-FFF2-40B4-BE49-F238E27FC236}">
                      <a16:creationId xmlns:a16="http://schemas.microsoft.com/office/drawing/2014/main" id="{8609BA22-8E70-41AA-BACA-C9F8A789B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C2F49FC5-EFC3-4A02-9782-EC06564A9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6" name="Line 70">
                  <a:extLst>
                    <a:ext uri="{FF2B5EF4-FFF2-40B4-BE49-F238E27FC236}">
                      <a16:creationId xmlns:a16="http://schemas.microsoft.com/office/drawing/2014/main" id="{782187F0-090B-4C65-B604-5DD33B4FF2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5826000"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11371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Content 3 column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2251-8A4B-463E-982B-C657C3810F36}"/>
              </a:ext>
            </a:extLst>
          </p:cNvPr>
          <p:cNvSpPr>
            <a:spLocks noGrp="1"/>
          </p:cNvSpPr>
          <p:nvPr>
            <p:ph type="title"/>
          </p:nvPr>
        </p:nvSpPr>
        <p:spPr>
          <a:xfrm>
            <a:off x="989400" y="395289"/>
            <a:ext cx="10213200" cy="111283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74D5E-AC0B-46BF-8840-61CC89C3B6BE}"/>
              </a:ext>
            </a:extLst>
          </p:cNvPr>
          <p:cNvSpPr>
            <a:spLocks noGrp="1"/>
          </p:cNvSpPr>
          <p:nvPr>
            <p:ph type="body" idx="1"/>
          </p:nvPr>
        </p:nvSpPr>
        <p:spPr>
          <a:xfrm>
            <a:off x="989399" y="1736732"/>
            <a:ext cx="2971400" cy="661912"/>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1A0738-7A90-4A35-AB98-9656D6187286}"/>
              </a:ext>
            </a:extLst>
          </p:cNvPr>
          <p:cNvSpPr>
            <a:spLocks noGrp="1"/>
          </p:cNvSpPr>
          <p:nvPr>
            <p:ph sz="half" idx="2"/>
          </p:nvPr>
        </p:nvSpPr>
        <p:spPr>
          <a:xfrm>
            <a:off x="989400" y="2431256"/>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DADFE01-1BA7-4288-9355-8B2B508BE582}"/>
              </a:ext>
            </a:extLst>
          </p:cNvPr>
          <p:cNvSpPr>
            <a:spLocks noGrp="1"/>
          </p:cNvSpPr>
          <p:nvPr>
            <p:ph type="body" sz="quarter" idx="3"/>
          </p:nvPr>
        </p:nvSpPr>
        <p:spPr>
          <a:xfrm>
            <a:off x="4610300" y="1756025"/>
            <a:ext cx="2971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49F77-6C55-47AC-B1AE-5D9906DBD7F6}"/>
              </a:ext>
            </a:extLst>
          </p:cNvPr>
          <p:cNvSpPr>
            <a:spLocks noGrp="1"/>
          </p:cNvSpPr>
          <p:nvPr>
            <p:ph sz="quarter" idx="4"/>
          </p:nvPr>
        </p:nvSpPr>
        <p:spPr>
          <a:xfrm>
            <a:off x="4610300" y="2450550"/>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a16="http://schemas.microsoft.com/office/drawing/2014/main" id="{65563541-7DAA-4F84-BBAB-31C12F6AE981}"/>
              </a:ext>
            </a:extLst>
          </p:cNvPr>
          <p:cNvSpPr>
            <a:spLocks noGrp="1"/>
          </p:cNvSpPr>
          <p:nvPr>
            <p:ph type="body" sz="quarter" idx="13"/>
          </p:nvPr>
        </p:nvSpPr>
        <p:spPr>
          <a:xfrm>
            <a:off x="8231200" y="1756025"/>
            <a:ext cx="2971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a:extLst>
              <a:ext uri="{FF2B5EF4-FFF2-40B4-BE49-F238E27FC236}">
                <a16:creationId xmlns:a16="http://schemas.microsoft.com/office/drawing/2014/main" id="{AE3321C3-E759-4DD7-BFA1-2E724B8DDBF0}"/>
              </a:ext>
            </a:extLst>
          </p:cNvPr>
          <p:cNvSpPr>
            <a:spLocks noGrp="1"/>
          </p:cNvSpPr>
          <p:nvPr>
            <p:ph sz="quarter" idx="14"/>
          </p:nvPr>
        </p:nvSpPr>
        <p:spPr>
          <a:xfrm>
            <a:off x="8231200" y="2450550"/>
            <a:ext cx="2971400" cy="3632750"/>
          </a:xfrm>
        </p:spPr>
        <p:txBody>
          <a:bodyPr>
            <a:no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D8EF53-AF86-47E8-83DC-8C419847A639}"/>
              </a:ext>
            </a:extLst>
          </p:cNvPr>
          <p:cNvSpPr>
            <a:spLocks noGrp="1"/>
          </p:cNvSpPr>
          <p:nvPr>
            <p:ph type="dt" sz="half" idx="10"/>
          </p:nvPr>
        </p:nvSpPr>
        <p:spPr/>
        <p:txBody>
          <a:bodyPr/>
          <a:lstStyle>
            <a:lvl1pPr>
              <a:defRPr/>
            </a:lvl1pPr>
          </a:lstStyle>
          <a:p>
            <a:r>
              <a:rPr lang="en-US"/>
              <a:t>20XX</a:t>
            </a:r>
            <a:endParaRPr lang="en-US" dirty="0"/>
          </a:p>
        </p:txBody>
      </p:sp>
      <p:sp>
        <p:nvSpPr>
          <p:cNvPr id="8" name="Footer Placeholder 7">
            <a:extLst>
              <a:ext uri="{FF2B5EF4-FFF2-40B4-BE49-F238E27FC236}">
                <a16:creationId xmlns:a16="http://schemas.microsoft.com/office/drawing/2014/main" id="{5C01D653-ED9A-46D3-A97F-B5FA1DAE6CA9}"/>
              </a:ext>
            </a:extLst>
          </p:cNvPr>
          <p:cNvSpPr>
            <a:spLocks noGrp="1"/>
          </p:cNvSpPr>
          <p:nvPr>
            <p:ph type="ftr" sz="quarter" idx="11"/>
          </p:nvPr>
        </p:nvSpPr>
        <p:spPr/>
        <p:txBody>
          <a:bodyPr/>
          <a:lstStyle/>
          <a:p>
            <a:r>
              <a:rPr lang="en-US"/>
              <a:t>Sample Footer Text</a:t>
            </a:r>
            <a:endParaRPr lang="en-US" dirty="0"/>
          </a:p>
        </p:txBody>
      </p:sp>
      <p:sp>
        <p:nvSpPr>
          <p:cNvPr id="9" name="Slide Number Placeholder 8">
            <a:extLst>
              <a:ext uri="{FF2B5EF4-FFF2-40B4-BE49-F238E27FC236}">
                <a16:creationId xmlns:a16="http://schemas.microsoft.com/office/drawing/2014/main" id="{CC5B9B66-64EA-4022-BD96-ECF2A80CE2F0}"/>
              </a:ext>
            </a:extLst>
          </p:cNvPr>
          <p:cNvSpPr>
            <a:spLocks noGrp="1"/>
          </p:cNvSpPr>
          <p:nvPr>
            <p:ph type="sldNum" sz="quarter" idx="12"/>
          </p:nvPr>
        </p:nvSpPr>
        <p:spPr/>
        <p:txBody>
          <a:bodyPr/>
          <a:lstStyle/>
          <a:p>
            <a:fld id="{294A09A9-5501-47C1-A89A-A340965A2BE2}" type="slidenum">
              <a:rPr lang="en-US" smtClean="0"/>
              <a:t>‹#›</a:t>
            </a:fld>
            <a:endParaRPr lang="en-US" dirty="0"/>
          </a:p>
        </p:txBody>
      </p:sp>
    </p:spTree>
    <p:extLst>
      <p:ext uri="{BB962C8B-B14F-4D97-AF65-F5344CB8AC3E}">
        <p14:creationId xmlns:p14="http://schemas.microsoft.com/office/powerpoint/2010/main" val="39707580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Summary  ">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910FDC-FCA3-4F39-AC3F-821172639127}"/>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2937" y="0"/>
            <a:ext cx="3867150" cy="6858000"/>
          </a:xfrm>
          <a:prstGeom prst="rect">
            <a:avLst/>
          </a:prstGeom>
          <a:solidFill>
            <a:srgbClr val="FFFFFF"/>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alpha val="20000"/>
                </a:schemeClr>
              </a:solidFill>
            </a:endParaRPr>
          </a:p>
        </p:txBody>
      </p:sp>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4318001" y="536573"/>
            <a:ext cx="7424950" cy="1453003"/>
          </a:xfrm>
        </p:spPr>
        <p:txBody>
          <a:bodyPr/>
          <a:lstStyle>
            <a:lvl1pPr algn="ctr">
              <a:defRPr/>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6F0F278F-99B1-49C2-968B-C983DF8121A9}"/>
              </a:ext>
            </a:extLst>
          </p:cNvPr>
          <p:cNvSpPr>
            <a:spLocks noGrp="1"/>
          </p:cNvSpPr>
          <p:nvPr>
            <p:ph type="pic" sz="quarter" idx="14"/>
          </p:nvPr>
        </p:nvSpPr>
        <p:spPr>
          <a:xfrm>
            <a:off x="627063" y="536575"/>
            <a:ext cx="2616200" cy="1743075"/>
          </a:xfrm>
        </p:spPr>
        <p:txBody>
          <a:bodyPr/>
          <a:lstStyle/>
          <a:p>
            <a:r>
              <a:rPr lang="en-US"/>
              <a:t>Click icon to add picture</a:t>
            </a:r>
            <a:endParaRPr lang="en-US" dirty="0"/>
          </a:p>
        </p:txBody>
      </p:sp>
      <p:sp>
        <p:nvSpPr>
          <p:cNvPr id="207" name="Picture Placeholder 10">
            <a:extLst>
              <a:ext uri="{FF2B5EF4-FFF2-40B4-BE49-F238E27FC236}">
                <a16:creationId xmlns:a16="http://schemas.microsoft.com/office/drawing/2014/main" id="{524BD50E-995A-4DB3-8E0A-E7F1FC636936}"/>
              </a:ext>
            </a:extLst>
          </p:cNvPr>
          <p:cNvSpPr>
            <a:spLocks noGrp="1"/>
          </p:cNvSpPr>
          <p:nvPr>
            <p:ph type="pic" sz="quarter" idx="15"/>
          </p:nvPr>
        </p:nvSpPr>
        <p:spPr>
          <a:xfrm>
            <a:off x="616853" y="2557090"/>
            <a:ext cx="2616200" cy="1743075"/>
          </a:xfrm>
        </p:spPr>
        <p:txBody>
          <a:bodyPr/>
          <a:lstStyle/>
          <a:p>
            <a:r>
              <a:rPr lang="en-US"/>
              <a:t>Click icon to add picture</a:t>
            </a:r>
            <a:endParaRPr lang="en-US" dirty="0"/>
          </a:p>
        </p:txBody>
      </p:sp>
      <p:sp>
        <p:nvSpPr>
          <p:cNvPr id="208" name="Picture Placeholder 10">
            <a:extLst>
              <a:ext uri="{FF2B5EF4-FFF2-40B4-BE49-F238E27FC236}">
                <a16:creationId xmlns:a16="http://schemas.microsoft.com/office/drawing/2014/main" id="{ABAB6489-3F37-4A20-8777-093046E5C82D}"/>
              </a:ext>
            </a:extLst>
          </p:cNvPr>
          <p:cNvSpPr>
            <a:spLocks noGrp="1"/>
          </p:cNvSpPr>
          <p:nvPr>
            <p:ph type="pic" sz="quarter" idx="16"/>
          </p:nvPr>
        </p:nvSpPr>
        <p:spPr>
          <a:xfrm>
            <a:off x="627063" y="4576347"/>
            <a:ext cx="2616200" cy="1743075"/>
          </a:xfrm>
        </p:spPr>
        <p:txBody>
          <a:bodyPr/>
          <a:lstStyle/>
          <a:p>
            <a:r>
              <a:rPr lang="en-US"/>
              <a:t>Click icon to add picture</a:t>
            </a:r>
            <a:endParaRPr lang="en-US" dirty="0"/>
          </a:p>
        </p:txBody>
      </p:sp>
      <p:sp>
        <p:nvSpPr>
          <p:cNvPr id="7" name="Text Placeholder 6">
            <a:extLst>
              <a:ext uri="{FF2B5EF4-FFF2-40B4-BE49-F238E27FC236}">
                <a16:creationId xmlns:a16="http://schemas.microsoft.com/office/drawing/2014/main" id="{92523157-52E2-4F89-B3C9-EA9FE7914BAB}"/>
              </a:ext>
            </a:extLst>
          </p:cNvPr>
          <p:cNvSpPr>
            <a:spLocks noGrp="1"/>
          </p:cNvSpPr>
          <p:nvPr>
            <p:ph type="body" sz="quarter" idx="17" hasCustomPrompt="1"/>
          </p:nvPr>
        </p:nvSpPr>
        <p:spPr>
          <a:xfrm>
            <a:off x="4864100" y="2876550"/>
            <a:ext cx="6332538" cy="3219450"/>
          </a:xfrm>
        </p:spPr>
        <p:txBody>
          <a:bodyPr>
            <a:normAutofit/>
          </a:bodyPr>
          <a:lstStyle>
            <a:lvl1pPr marL="0" indent="0" algn="ctr">
              <a:buNone/>
              <a:defRPr sz="1900"/>
            </a:lvl1pPr>
            <a:lvl2pPr marL="360000" indent="0" algn="ctr">
              <a:buFont typeface="Arial" panose="020B0604020202020204" pitchFamily="34" charset="0"/>
              <a:buNone/>
              <a:defRPr/>
            </a:lvl2pPr>
            <a:lvl3pPr marL="720000" indent="0" algn="ctr">
              <a:buNone/>
              <a:defRPr/>
            </a:lvl3pPr>
            <a:lvl4pPr marL="1080000" indent="0" algn="ctr">
              <a:buFont typeface="Arial" panose="020B0604020202020204" pitchFamily="34" charset="0"/>
              <a:buNone/>
              <a:defRPr/>
            </a:lvl4pPr>
            <a:lvl5pPr marL="1440000" indent="0" algn="ctr">
              <a:buNone/>
              <a:defRPr/>
            </a:lvl5pPr>
          </a:lstStyle>
          <a:p>
            <a:pPr lvl="0"/>
            <a:r>
              <a:rPr lang="en-US" dirty="0"/>
              <a:t>Click to edit text</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a:xfrm>
            <a:off x="4318000" y="6357167"/>
            <a:ext cx="1760150" cy="461665"/>
          </a:xfrm>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a:xfrm>
            <a:off x="6356725" y="6357600"/>
            <a:ext cx="3347285" cy="460800"/>
          </a:xfrm>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77417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9773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a:xfrm>
            <a:off x="7794707" y="536573"/>
            <a:ext cx="3856679" cy="1453003"/>
          </a:xfrm>
        </p:spPr>
        <p:txBody>
          <a:bodyP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lvl1pPr>
              <a:defRPr/>
            </a:lvl1pPr>
          </a:lstStyle>
          <a:p>
            <a:r>
              <a:rPr lang="en-US"/>
              <a:t>20XX</a:t>
            </a:r>
            <a:endParaRPr lang="en-US" dirty="0"/>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294A09A9-5501-47C1-A89A-A340965A2BE2}" type="slidenum">
              <a:rPr lang="en-US" smtClean="0"/>
              <a:t>‹#›</a:t>
            </a:fld>
            <a:endParaRPr lang="en-US" dirty="0"/>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9443525" y="242814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6CA9855B-4072-4D45-821E-549FDF548137}"/>
              </a:ext>
              <a:ext uri="{C183D7F6-B498-43B3-948B-1728B52AA6E4}">
                <adec:decorative xmlns:adec="http://schemas.microsoft.com/office/drawing/2017/decorative" val="1"/>
              </a:ext>
            </a:extLst>
          </p:cNvPr>
          <p:cNvGrpSpPr>
            <a:grpSpLocks/>
          </p:cNvGrpSpPr>
          <p:nvPr userDrawn="1">
            <p:extLst>
              <p:ext uri="{386F3935-93C4-4BCD-93E2-E3B085C9AB24}">
                <p16:designElem xmlns:p16="http://schemas.microsoft.com/office/powerpoint/2015/main" val="1"/>
              </p:ext>
            </p:extLst>
          </p:nvPr>
        </p:nvGrpSpPr>
        <p:grpSpPr>
          <a:xfrm>
            <a:off x="28958" y="457964"/>
            <a:ext cx="7681842" cy="5937065"/>
            <a:chOff x="28958" y="457964"/>
            <a:chExt cx="7681842" cy="5937065"/>
          </a:xfrm>
        </p:grpSpPr>
        <p:grpSp>
          <p:nvGrpSpPr>
            <p:cNvPr id="94" name="Group 93">
              <a:extLst>
                <a:ext uri="{FF2B5EF4-FFF2-40B4-BE49-F238E27FC236}">
                  <a16:creationId xmlns:a16="http://schemas.microsoft.com/office/drawing/2014/main" id="{CD707C0C-4086-4F35-A8FC-A45D727AA61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8900000" flipH="1">
              <a:off x="3417239" y="1865958"/>
              <a:ext cx="1270000" cy="3384002"/>
              <a:chOff x="7920038" y="61913"/>
              <a:chExt cx="1270000" cy="3384002"/>
            </a:xfrm>
          </p:grpSpPr>
          <p:sp>
            <p:nvSpPr>
              <p:cNvPr id="195" name="Freeform 76">
                <a:extLst>
                  <a:ext uri="{FF2B5EF4-FFF2-40B4-BE49-F238E27FC236}">
                    <a16:creationId xmlns:a16="http://schemas.microsoft.com/office/drawing/2014/main" id="{3D21528F-9013-4CD7-9F7C-D3F36248816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20038" y="61913"/>
                <a:ext cx="638175" cy="2843213"/>
              </a:xfrm>
              <a:custGeom>
                <a:avLst/>
                <a:gdLst>
                  <a:gd name="T0" fmla="*/ 0 w 134"/>
                  <a:gd name="T1" fmla="*/ 298 h 597"/>
                  <a:gd name="T2" fmla="*/ 134 w 134"/>
                  <a:gd name="T3" fmla="*/ 597 h 597"/>
                  <a:gd name="T4" fmla="*/ 134 w 134"/>
                  <a:gd name="T5" fmla="*/ 0 h 597"/>
                  <a:gd name="T6" fmla="*/ 0 w 134"/>
                  <a:gd name="T7" fmla="*/ 298 h 597"/>
                </a:gdLst>
                <a:ahLst/>
                <a:cxnLst>
                  <a:cxn ang="0">
                    <a:pos x="T0" y="T1"/>
                  </a:cxn>
                  <a:cxn ang="0">
                    <a:pos x="T2" y="T3"/>
                  </a:cxn>
                  <a:cxn ang="0">
                    <a:pos x="T4" y="T5"/>
                  </a:cxn>
                  <a:cxn ang="0">
                    <a:pos x="T6" y="T7"/>
                  </a:cxn>
                </a:cxnLst>
                <a:rect l="0" t="0" r="r" b="b"/>
                <a:pathLst>
                  <a:path w="134" h="597">
                    <a:moveTo>
                      <a:pt x="0" y="298"/>
                    </a:moveTo>
                    <a:cubicBezTo>
                      <a:pt x="0" y="417"/>
                      <a:pt x="52" y="523"/>
                      <a:pt x="134" y="597"/>
                    </a:cubicBezTo>
                    <a:cubicBezTo>
                      <a:pt x="134" y="0"/>
                      <a:pt x="134" y="0"/>
                      <a:pt x="134" y="0"/>
                    </a:cubicBezTo>
                    <a:cubicBezTo>
                      <a:pt x="52" y="74"/>
                      <a:pt x="0" y="180"/>
                      <a:pt x="0" y="298"/>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96" name="Freeform 77">
                <a:extLst>
                  <a:ext uri="{FF2B5EF4-FFF2-40B4-BE49-F238E27FC236}">
                    <a16:creationId xmlns:a16="http://schemas.microsoft.com/office/drawing/2014/main" id="{06A8F5A2-62EC-4CDC-945A-E6C50C86CA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558213" y="61913"/>
                <a:ext cx="631825" cy="2843213"/>
              </a:xfrm>
              <a:custGeom>
                <a:avLst/>
                <a:gdLst>
                  <a:gd name="T0" fmla="*/ 0 w 133"/>
                  <a:gd name="T1" fmla="*/ 0 h 597"/>
                  <a:gd name="T2" fmla="*/ 0 w 133"/>
                  <a:gd name="T3" fmla="*/ 597 h 597"/>
                  <a:gd name="T4" fmla="*/ 133 w 133"/>
                  <a:gd name="T5" fmla="*/ 298 h 597"/>
                  <a:gd name="T6" fmla="*/ 0 w 133"/>
                  <a:gd name="T7" fmla="*/ 0 h 597"/>
                </a:gdLst>
                <a:ahLst/>
                <a:cxnLst>
                  <a:cxn ang="0">
                    <a:pos x="T0" y="T1"/>
                  </a:cxn>
                  <a:cxn ang="0">
                    <a:pos x="T2" y="T3"/>
                  </a:cxn>
                  <a:cxn ang="0">
                    <a:pos x="T4" y="T5"/>
                  </a:cxn>
                  <a:cxn ang="0">
                    <a:pos x="T6" y="T7"/>
                  </a:cxn>
                </a:cxnLst>
                <a:rect l="0" t="0" r="r" b="b"/>
                <a:pathLst>
                  <a:path w="133" h="597">
                    <a:moveTo>
                      <a:pt x="0" y="0"/>
                    </a:moveTo>
                    <a:cubicBezTo>
                      <a:pt x="0" y="597"/>
                      <a:pt x="0" y="597"/>
                      <a:pt x="0" y="597"/>
                    </a:cubicBezTo>
                    <a:cubicBezTo>
                      <a:pt x="82" y="523"/>
                      <a:pt x="133" y="417"/>
                      <a:pt x="133" y="298"/>
                    </a:cubicBezTo>
                    <a:cubicBezTo>
                      <a:pt x="133" y="180"/>
                      <a:pt x="82" y="74"/>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97" name="Group 196">
                <a:extLst>
                  <a:ext uri="{FF2B5EF4-FFF2-40B4-BE49-F238E27FC236}">
                    <a16:creationId xmlns:a16="http://schemas.microsoft.com/office/drawing/2014/main" id="{9625C8AA-1597-4CED-8301-18D382EF0DF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7934326" y="61915"/>
                <a:ext cx="1241425" cy="3384000"/>
                <a:chOff x="7934326" y="61915"/>
                <a:chExt cx="1241425" cy="3384000"/>
              </a:xfrm>
            </p:grpSpPr>
            <p:sp>
              <p:nvSpPr>
                <p:cNvPr id="198" name="Line 90">
                  <a:extLst>
                    <a:ext uri="{FF2B5EF4-FFF2-40B4-BE49-F238E27FC236}">
                      <a16:creationId xmlns:a16="http://schemas.microsoft.com/office/drawing/2014/main" id="{5DF95B35-23E9-4724-A4F8-8ED718B5DE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8558213" y="61915"/>
                  <a:ext cx="0" cy="33840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91">
                  <a:extLst>
                    <a:ext uri="{FF2B5EF4-FFF2-40B4-BE49-F238E27FC236}">
                      <a16:creationId xmlns:a16="http://schemas.microsoft.com/office/drawing/2014/main" id="{26C6754B-5776-451D-95ED-62AA4D0BAE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1976" y="523875"/>
                  <a:ext cx="747713" cy="376238"/>
                </a:xfrm>
                <a:custGeom>
                  <a:avLst/>
                  <a:gdLst>
                    <a:gd name="T0" fmla="*/ 471 w 471"/>
                    <a:gd name="T1" fmla="*/ 0 h 237"/>
                    <a:gd name="T2" fmla="*/ 237 w 471"/>
                    <a:gd name="T3" fmla="*/ 237 h 237"/>
                    <a:gd name="T4" fmla="*/ 0 w 471"/>
                    <a:gd name="T5" fmla="*/ 0 h 237"/>
                  </a:gdLst>
                  <a:ahLst/>
                  <a:cxnLst>
                    <a:cxn ang="0">
                      <a:pos x="T0" y="T1"/>
                    </a:cxn>
                    <a:cxn ang="0">
                      <a:pos x="T2" y="T3"/>
                    </a:cxn>
                    <a:cxn ang="0">
                      <a:pos x="T4" y="T5"/>
                    </a:cxn>
                  </a:cxnLst>
                  <a:rect l="0" t="0" r="r" b="b"/>
                  <a:pathLst>
                    <a:path w="471" h="237">
                      <a:moveTo>
                        <a:pt x="471" y="0"/>
                      </a:moveTo>
                      <a:lnTo>
                        <a:pt x="237" y="237"/>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92">
                  <a:extLst>
                    <a:ext uri="{FF2B5EF4-FFF2-40B4-BE49-F238E27FC236}">
                      <a16:creationId xmlns:a16="http://schemas.microsoft.com/office/drawing/2014/main" id="{A345A289-8D6C-4886-B54C-3E0D26D176E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77188" y="1028700"/>
                  <a:ext cx="1157288" cy="581025"/>
                </a:xfrm>
                <a:custGeom>
                  <a:avLst/>
                  <a:gdLst>
                    <a:gd name="T0" fmla="*/ 729 w 729"/>
                    <a:gd name="T1" fmla="*/ 0 h 366"/>
                    <a:gd name="T2" fmla="*/ 366 w 729"/>
                    <a:gd name="T3" fmla="*/ 366 h 366"/>
                    <a:gd name="T4" fmla="*/ 0 w 729"/>
                    <a:gd name="T5" fmla="*/ 0 h 366"/>
                  </a:gdLst>
                  <a:ahLst/>
                  <a:cxnLst>
                    <a:cxn ang="0">
                      <a:pos x="T0" y="T1"/>
                    </a:cxn>
                    <a:cxn ang="0">
                      <a:pos x="T2" y="T3"/>
                    </a:cxn>
                    <a:cxn ang="0">
                      <a:pos x="T4" y="T5"/>
                    </a:cxn>
                  </a:cxnLst>
                  <a:rect l="0" t="0" r="r" b="b"/>
                  <a:pathLst>
                    <a:path w="729" h="366">
                      <a:moveTo>
                        <a:pt x="729" y="0"/>
                      </a:moveTo>
                      <a:lnTo>
                        <a:pt x="366" y="366"/>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93">
                  <a:extLst>
                    <a:ext uri="{FF2B5EF4-FFF2-40B4-BE49-F238E27FC236}">
                      <a16:creationId xmlns:a16="http://schemas.microsoft.com/office/drawing/2014/main" id="{5690D981-545B-4A73-A22E-6E701024AC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934326" y="1700213"/>
                  <a:ext cx="1241425" cy="619125"/>
                </a:xfrm>
                <a:custGeom>
                  <a:avLst/>
                  <a:gdLst>
                    <a:gd name="T0" fmla="*/ 782 w 782"/>
                    <a:gd name="T1" fmla="*/ 0 h 390"/>
                    <a:gd name="T2" fmla="*/ 393 w 782"/>
                    <a:gd name="T3" fmla="*/ 390 h 390"/>
                    <a:gd name="T4" fmla="*/ 0 w 782"/>
                    <a:gd name="T5" fmla="*/ 0 h 390"/>
                  </a:gdLst>
                  <a:ahLst/>
                  <a:cxnLst>
                    <a:cxn ang="0">
                      <a:pos x="T0" y="T1"/>
                    </a:cxn>
                    <a:cxn ang="0">
                      <a:pos x="T2" y="T3"/>
                    </a:cxn>
                    <a:cxn ang="0">
                      <a:pos x="T4" y="T5"/>
                    </a:cxn>
                  </a:cxnLst>
                  <a:rect l="0" t="0" r="r" b="b"/>
                  <a:pathLst>
                    <a:path w="782" h="390">
                      <a:moveTo>
                        <a:pt x="782" y="0"/>
                      </a:moveTo>
                      <a:lnTo>
                        <a:pt x="393" y="390"/>
                      </a:lnTo>
                      <a:lnTo>
                        <a:pt x="0" y="0"/>
                      </a:lnTo>
                    </a:path>
                  </a:pathLst>
                </a:cu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5" name="Group 94">
              <a:extLst>
                <a:ext uri="{FF2B5EF4-FFF2-40B4-BE49-F238E27FC236}">
                  <a16:creationId xmlns:a16="http://schemas.microsoft.com/office/drawing/2014/main" id="{FCB89D53-605D-4497-A82E-C5CB7B9AB10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flipH="1">
              <a:off x="28958" y="457964"/>
              <a:ext cx="5539609" cy="5682348"/>
              <a:chOff x="6623433" y="457964"/>
              <a:chExt cx="5539609" cy="5682348"/>
            </a:xfrm>
          </p:grpSpPr>
          <p:grpSp>
            <p:nvGrpSpPr>
              <p:cNvPr id="146" name="Group 145">
                <a:extLst>
                  <a:ext uri="{FF2B5EF4-FFF2-40B4-BE49-F238E27FC236}">
                    <a16:creationId xmlns:a16="http://schemas.microsoft.com/office/drawing/2014/main" id="{4200751B-2483-40F5-8C14-EF64034D4531}"/>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173" name="Freeform 64">
                  <a:extLst>
                    <a:ext uri="{FF2B5EF4-FFF2-40B4-BE49-F238E27FC236}">
                      <a16:creationId xmlns:a16="http://schemas.microsoft.com/office/drawing/2014/main" id="{A9677C6B-C435-43E3-BF18-DC35709C97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4" name="Freeform 81">
                  <a:extLst>
                    <a:ext uri="{FF2B5EF4-FFF2-40B4-BE49-F238E27FC236}">
                      <a16:creationId xmlns:a16="http://schemas.microsoft.com/office/drawing/2014/main" id="{56E374F1-3376-4D82-B66C-A0588A30F02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5" name="Freeform 61">
                  <a:extLst>
                    <a:ext uri="{FF2B5EF4-FFF2-40B4-BE49-F238E27FC236}">
                      <a16:creationId xmlns:a16="http://schemas.microsoft.com/office/drawing/2014/main" id="{979B4E97-34CE-4034-8523-F1584A0344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6" name="Freeform 78">
                  <a:extLst>
                    <a:ext uri="{FF2B5EF4-FFF2-40B4-BE49-F238E27FC236}">
                      <a16:creationId xmlns:a16="http://schemas.microsoft.com/office/drawing/2014/main" id="{F4C4EFFF-E30B-4F0B-9ED4-FF63047DCBD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7" name="Freeform 84">
                  <a:extLst>
                    <a:ext uri="{FF2B5EF4-FFF2-40B4-BE49-F238E27FC236}">
                      <a16:creationId xmlns:a16="http://schemas.microsoft.com/office/drawing/2014/main" id="{173FDB7E-F5CA-497D-95CF-7A00D6789C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8" name="Freeform 87">
                  <a:extLst>
                    <a:ext uri="{FF2B5EF4-FFF2-40B4-BE49-F238E27FC236}">
                      <a16:creationId xmlns:a16="http://schemas.microsoft.com/office/drawing/2014/main" id="{42266BB1-5605-4F64-B071-80A97BAD9C3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9" name="Freeform 60">
                  <a:extLst>
                    <a:ext uri="{FF2B5EF4-FFF2-40B4-BE49-F238E27FC236}">
                      <a16:creationId xmlns:a16="http://schemas.microsoft.com/office/drawing/2014/main" id="{90D15A2A-0F2D-4AB8-8252-303BA5DB3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0" name="Freeform 59">
                  <a:extLst>
                    <a:ext uri="{FF2B5EF4-FFF2-40B4-BE49-F238E27FC236}">
                      <a16:creationId xmlns:a16="http://schemas.microsoft.com/office/drawing/2014/main" id="{E676282C-5FCF-4E29-AE15-2545F1A685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1" name="Freeform 62">
                  <a:extLst>
                    <a:ext uri="{FF2B5EF4-FFF2-40B4-BE49-F238E27FC236}">
                      <a16:creationId xmlns:a16="http://schemas.microsoft.com/office/drawing/2014/main" id="{AF7EC2A1-EAFC-4851-A4E3-47811C4456B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2" name="Freeform 65">
                  <a:extLst>
                    <a:ext uri="{FF2B5EF4-FFF2-40B4-BE49-F238E27FC236}">
                      <a16:creationId xmlns:a16="http://schemas.microsoft.com/office/drawing/2014/main" id="{6F9BD94B-F299-45D3-B66E-F20FBC9246D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3" name="Freeform 79">
                  <a:extLst>
                    <a:ext uri="{FF2B5EF4-FFF2-40B4-BE49-F238E27FC236}">
                      <a16:creationId xmlns:a16="http://schemas.microsoft.com/office/drawing/2014/main" id="{50E616C9-EAB1-4990-B569-17C6CB08891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4" name="Freeform 82">
                  <a:extLst>
                    <a:ext uri="{FF2B5EF4-FFF2-40B4-BE49-F238E27FC236}">
                      <a16:creationId xmlns:a16="http://schemas.microsoft.com/office/drawing/2014/main" id="{2F983FB0-2CC2-4D5F-A331-4130F138E9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5" name="Freeform 85">
                  <a:extLst>
                    <a:ext uri="{FF2B5EF4-FFF2-40B4-BE49-F238E27FC236}">
                      <a16:creationId xmlns:a16="http://schemas.microsoft.com/office/drawing/2014/main" id="{B1ABC269-0802-4C4A-9E57-6F876F122C8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86" name="Freeform 88">
                  <a:extLst>
                    <a:ext uri="{FF2B5EF4-FFF2-40B4-BE49-F238E27FC236}">
                      <a16:creationId xmlns:a16="http://schemas.microsoft.com/office/drawing/2014/main" id="{233153AF-C5CF-40DD-9E5E-9B84272F467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87" name="Group 186">
                  <a:extLst>
                    <a:ext uri="{FF2B5EF4-FFF2-40B4-BE49-F238E27FC236}">
                      <a16:creationId xmlns:a16="http://schemas.microsoft.com/office/drawing/2014/main" id="{95E220B7-17F2-4748-A337-3B8D58860387}"/>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188" name="Line 63">
                    <a:extLst>
                      <a:ext uri="{FF2B5EF4-FFF2-40B4-BE49-F238E27FC236}">
                        <a16:creationId xmlns:a16="http://schemas.microsoft.com/office/drawing/2014/main" id="{63DC02CB-E162-45FD-AF68-0A1DB537F40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9" name="Line 66">
                    <a:extLst>
                      <a:ext uri="{FF2B5EF4-FFF2-40B4-BE49-F238E27FC236}">
                        <a16:creationId xmlns:a16="http://schemas.microsoft.com/office/drawing/2014/main" id="{4D9CBADA-7016-4987-B723-F7AE8E2E57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0" name="Line 67">
                    <a:extLst>
                      <a:ext uri="{FF2B5EF4-FFF2-40B4-BE49-F238E27FC236}">
                        <a16:creationId xmlns:a16="http://schemas.microsoft.com/office/drawing/2014/main" id="{1DCEDCA0-F979-4B3C-A0CA-F98F2DEE89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1" name="Line 80">
                    <a:extLst>
                      <a:ext uri="{FF2B5EF4-FFF2-40B4-BE49-F238E27FC236}">
                        <a16:creationId xmlns:a16="http://schemas.microsoft.com/office/drawing/2014/main" id="{1B701ADB-B6EB-4BED-8D15-F358A67EC9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2" name="Line 83">
                    <a:extLst>
                      <a:ext uri="{FF2B5EF4-FFF2-40B4-BE49-F238E27FC236}">
                        <a16:creationId xmlns:a16="http://schemas.microsoft.com/office/drawing/2014/main" id="{239EB39D-EF7A-4284-83B8-904957045D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3" name="Line 86">
                    <a:extLst>
                      <a:ext uri="{FF2B5EF4-FFF2-40B4-BE49-F238E27FC236}">
                        <a16:creationId xmlns:a16="http://schemas.microsoft.com/office/drawing/2014/main" id="{59413AC3-6F9D-431E-8136-F15C0FCA62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4" name="Line 89">
                    <a:extLst>
                      <a:ext uri="{FF2B5EF4-FFF2-40B4-BE49-F238E27FC236}">
                        <a16:creationId xmlns:a16="http://schemas.microsoft.com/office/drawing/2014/main" id="{987DF8D6-E53D-4C41-B339-1E5094638F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47" name="Group 146">
                <a:extLst>
                  <a:ext uri="{FF2B5EF4-FFF2-40B4-BE49-F238E27FC236}">
                    <a16:creationId xmlns:a16="http://schemas.microsoft.com/office/drawing/2014/main" id="{66036562-1199-405F-B95A-C3A543B5DB4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65" name="Group 164">
                  <a:extLst>
                    <a:ext uri="{FF2B5EF4-FFF2-40B4-BE49-F238E27FC236}">
                      <a16:creationId xmlns:a16="http://schemas.microsoft.com/office/drawing/2014/main" id="{C4C4997E-6944-4940-8B33-92DB90BCE3A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169" name="Straight Connector 168">
                    <a:extLst>
                      <a:ext uri="{FF2B5EF4-FFF2-40B4-BE49-F238E27FC236}">
                        <a16:creationId xmlns:a16="http://schemas.microsoft.com/office/drawing/2014/main" id="{0A44DA53-5DA1-44E2-8EB4-F53CC84C9F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F072B3FF-FEA5-46BC-8627-9B46C5F3967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71" name="Rectangle 30">
                    <a:extLst>
                      <a:ext uri="{FF2B5EF4-FFF2-40B4-BE49-F238E27FC236}">
                        <a16:creationId xmlns:a16="http://schemas.microsoft.com/office/drawing/2014/main" id="{FB18587D-1BDA-4D28-9B48-3C37C764B6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2" name="Rectangle 30">
                    <a:extLst>
                      <a:ext uri="{FF2B5EF4-FFF2-40B4-BE49-F238E27FC236}">
                        <a16:creationId xmlns:a16="http://schemas.microsoft.com/office/drawing/2014/main" id="{8CFE033B-F34F-4836-B6F3-93E6C7D9C5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6" name="Group 165">
                  <a:extLst>
                    <a:ext uri="{FF2B5EF4-FFF2-40B4-BE49-F238E27FC236}">
                      <a16:creationId xmlns:a16="http://schemas.microsoft.com/office/drawing/2014/main" id="{07F79761-CFAA-4330-8067-31EC1DC3E16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167" name="Freeform: Shape 166">
                    <a:extLst>
                      <a:ext uri="{FF2B5EF4-FFF2-40B4-BE49-F238E27FC236}">
                        <a16:creationId xmlns:a16="http://schemas.microsoft.com/office/drawing/2014/main" id="{8A0BC496-427B-4836-B989-97B0673D8F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68" name="Freeform: Shape 167">
                    <a:extLst>
                      <a:ext uri="{FF2B5EF4-FFF2-40B4-BE49-F238E27FC236}">
                        <a16:creationId xmlns:a16="http://schemas.microsoft.com/office/drawing/2014/main" id="{A0D554E1-33ED-415C-BF15-FC38D2E33C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48" name="Group 147">
                <a:extLst>
                  <a:ext uri="{FF2B5EF4-FFF2-40B4-BE49-F238E27FC236}">
                    <a16:creationId xmlns:a16="http://schemas.microsoft.com/office/drawing/2014/main" id="{D1F1EE7D-C5FF-46EA-AB9C-94E1F2D9B73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61" name="Group 160">
                  <a:extLst>
                    <a:ext uri="{FF2B5EF4-FFF2-40B4-BE49-F238E27FC236}">
                      <a16:creationId xmlns:a16="http://schemas.microsoft.com/office/drawing/2014/main" id="{2AC2FE37-AED7-4C81-A52E-FD105C1BDA8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3" name="Freeform 68">
                    <a:extLst>
                      <a:ext uri="{FF2B5EF4-FFF2-40B4-BE49-F238E27FC236}">
                        <a16:creationId xmlns:a16="http://schemas.microsoft.com/office/drawing/2014/main" id="{AB34FC05-3259-4BE2-8DA9-91435FAFCE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4" name="Freeform 69">
                    <a:extLst>
                      <a:ext uri="{FF2B5EF4-FFF2-40B4-BE49-F238E27FC236}">
                        <a16:creationId xmlns:a16="http://schemas.microsoft.com/office/drawing/2014/main" id="{AC11598E-3FD2-47F3-8E57-D5D6130DBC3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62" name="Line 70">
                  <a:extLst>
                    <a:ext uri="{FF2B5EF4-FFF2-40B4-BE49-F238E27FC236}">
                      <a16:creationId xmlns:a16="http://schemas.microsoft.com/office/drawing/2014/main" id="{37D098FA-73CF-44E6-B612-7DE664E5DE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49" name="Group 148">
                <a:extLst>
                  <a:ext uri="{FF2B5EF4-FFF2-40B4-BE49-F238E27FC236}">
                    <a16:creationId xmlns:a16="http://schemas.microsoft.com/office/drawing/2014/main" id="{66672930-1A30-4508-A9D2-FA4271C6B1E1}"/>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11158635" y="5515533"/>
                <a:ext cx="317159" cy="932400"/>
                <a:chOff x="6376988" y="280988"/>
                <a:chExt cx="633413" cy="1862138"/>
              </a:xfrm>
            </p:grpSpPr>
            <p:sp>
              <p:nvSpPr>
                <p:cNvPr id="158" name="Freeform 68">
                  <a:extLst>
                    <a:ext uri="{FF2B5EF4-FFF2-40B4-BE49-F238E27FC236}">
                      <a16:creationId xmlns:a16="http://schemas.microsoft.com/office/drawing/2014/main" id="{174F3D5B-9943-4A8B-8699-ABB2B7991B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59" name="Freeform 69">
                  <a:extLst>
                    <a:ext uri="{FF2B5EF4-FFF2-40B4-BE49-F238E27FC236}">
                      <a16:creationId xmlns:a16="http://schemas.microsoft.com/office/drawing/2014/main" id="{6834DCA2-951C-4A9B-8490-5C7BD0FFBB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60" name="Line 70">
                  <a:extLst>
                    <a:ext uri="{FF2B5EF4-FFF2-40B4-BE49-F238E27FC236}">
                      <a16:creationId xmlns:a16="http://schemas.microsoft.com/office/drawing/2014/main" id="{316B6CF4-BCF3-4765-B744-A1EB5A76D3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50" name="Group 149">
                <a:extLst>
                  <a:ext uri="{FF2B5EF4-FFF2-40B4-BE49-F238E27FC236}">
                    <a16:creationId xmlns:a16="http://schemas.microsoft.com/office/drawing/2014/main" id="{BAD99054-FC47-4391-9369-B309A0AA2582}"/>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51633" y="4274501"/>
                <a:ext cx="903599" cy="2160000"/>
                <a:chOff x="9057947" y="3423463"/>
                <a:chExt cx="903599" cy="2160000"/>
              </a:xfrm>
            </p:grpSpPr>
            <p:grpSp>
              <p:nvGrpSpPr>
                <p:cNvPr id="151" name="Group 150">
                  <a:extLst>
                    <a:ext uri="{FF2B5EF4-FFF2-40B4-BE49-F238E27FC236}">
                      <a16:creationId xmlns:a16="http://schemas.microsoft.com/office/drawing/2014/main" id="{1A1CDB94-FE6F-4AAC-94D9-DDCEC703B126}"/>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057947" y="3432856"/>
                  <a:ext cx="903599" cy="1872461"/>
                  <a:chOff x="10538626" y="3165838"/>
                  <a:chExt cx="936000" cy="1939601"/>
                </a:xfrm>
              </p:grpSpPr>
              <p:sp>
                <p:nvSpPr>
                  <p:cNvPr id="156" name="Freeform: Shape 155">
                    <a:extLst>
                      <a:ext uri="{FF2B5EF4-FFF2-40B4-BE49-F238E27FC236}">
                        <a16:creationId xmlns:a16="http://schemas.microsoft.com/office/drawing/2014/main" id="{99B22DCB-54E6-4769-9DD7-3736B4041B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538626" y="3183996"/>
                    <a:ext cx="453600" cy="1920288"/>
                  </a:xfrm>
                  <a:custGeom>
                    <a:avLst/>
                    <a:gdLst>
                      <a:gd name="connsiteX0" fmla="*/ 453600 w 453600"/>
                      <a:gd name="connsiteY0" fmla="*/ 0 h 1920288"/>
                      <a:gd name="connsiteX1" fmla="*/ 453600 w 453600"/>
                      <a:gd name="connsiteY1" fmla="*/ 1920288 h 1920288"/>
                      <a:gd name="connsiteX2" fmla="*/ 384059 w 453600"/>
                      <a:gd name="connsiteY2" fmla="*/ 1914152 h 1920288"/>
                      <a:gd name="connsiteX3" fmla="*/ 9354 w 453600"/>
                      <a:gd name="connsiteY3" fmla="*/ 1548700 h 1920288"/>
                      <a:gd name="connsiteX4" fmla="*/ 0 w 453600"/>
                      <a:gd name="connsiteY4" fmla="*/ 1455902 h 1920288"/>
                      <a:gd name="connsiteX5" fmla="*/ 146 w 453600"/>
                      <a:gd name="connsiteY5" fmla="*/ 1451885 h 1920288"/>
                      <a:gd name="connsiteX6" fmla="*/ 145 w 453600"/>
                      <a:gd name="connsiteY6" fmla="*/ 1451885 h 1920288"/>
                      <a:gd name="connsiteX7" fmla="*/ 7358 w 453600"/>
                      <a:gd name="connsiteY7" fmla="*/ 1253678 h 1920288"/>
                      <a:gd name="connsiteX8" fmla="*/ 424671 w 453600"/>
                      <a:gd name="connsiteY8" fmla="*/ 36480 h 1920288"/>
                      <a:gd name="connsiteX9" fmla="*/ 453600 w 453600"/>
                      <a:gd name="connsiteY9" fmla="*/ 0 h 192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3600" h="1920288">
                        <a:moveTo>
                          <a:pt x="453600" y="0"/>
                        </a:moveTo>
                        <a:lnTo>
                          <a:pt x="453600" y="1920288"/>
                        </a:lnTo>
                        <a:lnTo>
                          <a:pt x="384059" y="1914152"/>
                        </a:lnTo>
                        <a:cubicBezTo>
                          <a:pt x="196308" y="1880615"/>
                          <a:pt x="47443" y="1734834"/>
                          <a:pt x="9354" y="1548700"/>
                        </a:cubicBezTo>
                        <a:lnTo>
                          <a:pt x="0" y="1455902"/>
                        </a:lnTo>
                        <a:lnTo>
                          <a:pt x="146" y="1451885"/>
                        </a:lnTo>
                        <a:lnTo>
                          <a:pt x="145" y="1451885"/>
                        </a:lnTo>
                        <a:lnTo>
                          <a:pt x="7358" y="1253678"/>
                        </a:lnTo>
                        <a:cubicBezTo>
                          <a:pt x="42019" y="780132"/>
                          <a:pt x="195015" y="355125"/>
                          <a:pt x="424671" y="36480"/>
                        </a:cubicBezTo>
                        <a:lnTo>
                          <a:pt x="453600"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57" name="Freeform: Shape 156">
                    <a:extLst>
                      <a:ext uri="{FF2B5EF4-FFF2-40B4-BE49-F238E27FC236}">
                        <a16:creationId xmlns:a16="http://schemas.microsoft.com/office/drawing/2014/main" id="{67DA3C33-5733-4571-AD7C-F9D7447D18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992226" y="3165838"/>
                    <a:ext cx="482400" cy="1939601"/>
                  </a:xfrm>
                  <a:custGeom>
                    <a:avLst/>
                    <a:gdLst>
                      <a:gd name="connsiteX0" fmla="*/ 14399 w 482400"/>
                      <a:gd name="connsiteY0" fmla="*/ 0 h 1939601"/>
                      <a:gd name="connsiteX1" fmla="*/ 14399 w 482400"/>
                      <a:gd name="connsiteY1" fmla="*/ 689615 h 1939601"/>
                      <a:gd name="connsiteX2" fmla="*/ 14400 w 482400"/>
                      <a:gd name="connsiteY2" fmla="*/ 689615 h 1939601"/>
                      <a:gd name="connsiteX3" fmla="*/ 14401 w 482400"/>
                      <a:gd name="connsiteY3" fmla="*/ 689615 h 1939601"/>
                      <a:gd name="connsiteX4" fmla="*/ 14401 w 482400"/>
                      <a:gd name="connsiteY4" fmla="*/ 0 h 1939601"/>
                      <a:gd name="connsiteX5" fmla="*/ 57729 w 482400"/>
                      <a:gd name="connsiteY5" fmla="*/ 54638 h 1939601"/>
                      <a:gd name="connsiteX6" fmla="*/ 475042 w 482400"/>
                      <a:gd name="connsiteY6" fmla="*/ 1271836 h 1939601"/>
                      <a:gd name="connsiteX7" fmla="*/ 482255 w 482400"/>
                      <a:gd name="connsiteY7" fmla="*/ 1470043 h 1939601"/>
                      <a:gd name="connsiteX8" fmla="*/ 482254 w 482400"/>
                      <a:gd name="connsiteY8" fmla="*/ 1470043 h 1939601"/>
                      <a:gd name="connsiteX9" fmla="*/ 482400 w 482400"/>
                      <a:gd name="connsiteY9" fmla="*/ 1474060 h 1939601"/>
                      <a:gd name="connsiteX10" fmla="*/ 473046 w 482400"/>
                      <a:gd name="connsiteY10" fmla="*/ 1566858 h 1939601"/>
                      <a:gd name="connsiteX11" fmla="*/ 15706 w 482400"/>
                      <a:gd name="connsiteY11" fmla="*/ 1939601 h 1939601"/>
                      <a:gd name="connsiteX12" fmla="*/ 14400 w 482400"/>
                      <a:gd name="connsiteY12" fmla="*/ 1939469 h 1939601"/>
                      <a:gd name="connsiteX13" fmla="*/ 13094 w 482400"/>
                      <a:gd name="connsiteY13" fmla="*/ 1939601 h 1939601"/>
                      <a:gd name="connsiteX14" fmla="*/ 0 w 482400"/>
                      <a:gd name="connsiteY14" fmla="*/ 1938446 h 1939601"/>
                      <a:gd name="connsiteX15" fmla="*/ 0 w 482400"/>
                      <a:gd name="connsiteY15" fmla="*/ 18158 h 1939601"/>
                      <a:gd name="connsiteX16" fmla="*/ 14399 w 482400"/>
                      <a:gd name="connsiteY16" fmla="*/ 0 h 193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2400" h="1939601">
                        <a:moveTo>
                          <a:pt x="14399" y="0"/>
                        </a:moveTo>
                        <a:lnTo>
                          <a:pt x="14399" y="689615"/>
                        </a:lnTo>
                        <a:lnTo>
                          <a:pt x="14400" y="689615"/>
                        </a:lnTo>
                        <a:lnTo>
                          <a:pt x="14401" y="689615"/>
                        </a:lnTo>
                        <a:lnTo>
                          <a:pt x="14401" y="0"/>
                        </a:lnTo>
                        <a:lnTo>
                          <a:pt x="57729" y="54638"/>
                        </a:lnTo>
                        <a:cubicBezTo>
                          <a:pt x="287385" y="373283"/>
                          <a:pt x="440381" y="798290"/>
                          <a:pt x="475042" y="1271836"/>
                        </a:cubicBezTo>
                        <a:lnTo>
                          <a:pt x="482255" y="1470043"/>
                        </a:lnTo>
                        <a:lnTo>
                          <a:pt x="482254" y="1470043"/>
                        </a:lnTo>
                        <a:lnTo>
                          <a:pt x="482400" y="1474060"/>
                        </a:lnTo>
                        <a:lnTo>
                          <a:pt x="473046" y="1566858"/>
                        </a:lnTo>
                        <a:cubicBezTo>
                          <a:pt x="429516" y="1779582"/>
                          <a:pt x="241298" y="1939601"/>
                          <a:pt x="15706" y="1939601"/>
                        </a:cubicBezTo>
                        <a:lnTo>
                          <a:pt x="14400" y="1939469"/>
                        </a:lnTo>
                        <a:lnTo>
                          <a:pt x="13094" y="1939601"/>
                        </a:lnTo>
                        <a:lnTo>
                          <a:pt x="0" y="1938446"/>
                        </a:lnTo>
                        <a:lnTo>
                          <a:pt x="0" y="18158"/>
                        </a:lnTo>
                        <a:lnTo>
                          <a:pt x="14399"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nvGrpSpPr>
                <p:cNvPr id="152" name="Group 151">
                  <a:extLst>
                    <a:ext uri="{FF2B5EF4-FFF2-40B4-BE49-F238E27FC236}">
                      <a16:creationId xmlns:a16="http://schemas.microsoft.com/office/drawing/2014/main" id="{DEACDE3F-3571-479B-8545-A0EB157DFB7D}"/>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210264" y="3423463"/>
                  <a:ext cx="597126" cy="2160000"/>
                  <a:chOff x="9210264" y="3423463"/>
                  <a:chExt cx="597126" cy="2160000"/>
                </a:xfrm>
              </p:grpSpPr>
              <p:cxnSp>
                <p:nvCxnSpPr>
                  <p:cNvPr id="153" name="Straight Connector 152">
                    <a:extLst>
                      <a:ext uri="{FF2B5EF4-FFF2-40B4-BE49-F238E27FC236}">
                        <a16:creationId xmlns:a16="http://schemas.microsoft.com/office/drawing/2014/main" id="{0EBC688C-242B-4AF8-9A28-74C5D3A7DD7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508827" y="3423463"/>
                    <a:ext cx="0" cy="216000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54" name="Rectangle 5">
                    <a:extLst>
                      <a:ext uri="{FF2B5EF4-FFF2-40B4-BE49-F238E27FC236}">
                        <a16:creationId xmlns:a16="http://schemas.microsoft.com/office/drawing/2014/main" id="{C4C8C45C-CEB8-4DEA-A7C9-8028747D4C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10264" y="4162845"/>
                    <a:ext cx="597126" cy="597126"/>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5" name="Rectangle 5">
                    <a:extLst>
                      <a:ext uri="{FF2B5EF4-FFF2-40B4-BE49-F238E27FC236}">
                        <a16:creationId xmlns:a16="http://schemas.microsoft.com/office/drawing/2014/main" id="{7FC624AF-D992-41C1-A403-A0A4731BE06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97710" y="3747070"/>
                    <a:ext cx="422234" cy="422234"/>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nvGrpSpPr>
            <p:cNvPr id="96" name="Group 95">
              <a:extLst>
                <a:ext uri="{FF2B5EF4-FFF2-40B4-BE49-F238E27FC236}">
                  <a16:creationId xmlns:a16="http://schemas.microsoft.com/office/drawing/2014/main" id="{F63171A4-E846-4A64-8292-3ED3583B6DE9}"/>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10800000" flipH="1">
              <a:off x="2171191" y="712681"/>
              <a:ext cx="5539609" cy="5682348"/>
              <a:chOff x="6623433" y="457964"/>
              <a:chExt cx="5539609" cy="5682348"/>
            </a:xfrm>
          </p:grpSpPr>
          <p:grpSp>
            <p:nvGrpSpPr>
              <p:cNvPr id="97" name="Group 96">
                <a:extLst>
                  <a:ext uri="{FF2B5EF4-FFF2-40B4-BE49-F238E27FC236}">
                    <a16:creationId xmlns:a16="http://schemas.microsoft.com/office/drawing/2014/main" id="{E59C66F3-BAB8-46AB-849B-0BC14A74B8AB}"/>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124" name="Freeform 64">
                  <a:extLst>
                    <a:ext uri="{FF2B5EF4-FFF2-40B4-BE49-F238E27FC236}">
                      <a16:creationId xmlns:a16="http://schemas.microsoft.com/office/drawing/2014/main" id="{68CD087B-52FF-4F11-A251-6F6A6B9093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5" name="Freeform 81">
                  <a:extLst>
                    <a:ext uri="{FF2B5EF4-FFF2-40B4-BE49-F238E27FC236}">
                      <a16:creationId xmlns:a16="http://schemas.microsoft.com/office/drawing/2014/main" id="{7FD7CD23-A1FC-41E8-A563-0B0A87A8FC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6" name="Freeform 61">
                  <a:extLst>
                    <a:ext uri="{FF2B5EF4-FFF2-40B4-BE49-F238E27FC236}">
                      <a16:creationId xmlns:a16="http://schemas.microsoft.com/office/drawing/2014/main" id="{A3A34481-695D-470B-9A01-A047EAA615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7" name="Freeform 78">
                  <a:extLst>
                    <a:ext uri="{FF2B5EF4-FFF2-40B4-BE49-F238E27FC236}">
                      <a16:creationId xmlns:a16="http://schemas.microsoft.com/office/drawing/2014/main" id="{5B26EEFA-6CAA-4BF6-B4BD-7C083D59BF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8" name="Freeform 84">
                  <a:extLst>
                    <a:ext uri="{FF2B5EF4-FFF2-40B4-BE49-F238E27FC236}">
                      <a16:creationId xmlns:a16="http://schemas.microsoft.com/office/drawing/2014/main" id="{61976329-310A-4F70-B22C-F032D4BF7E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29" name="Freeform 87">
                  <a:extLst>
                    <a:ext uri="{FF2B5EF4-FFF2-40B4-BE49-F238E27FC236}">
                      <a16:creationId xmlns:a16="http://schemas.microsoft.com/office/drawing/2014/main" id="{0A0DA1ED-70C5-4D8F-B61F-F6E9E07D59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0" name="Freeform 60">
                  <a:extLst>
                    <a:ext uri="{FF2B5EF4-FFF2-40B4-BE49-F238E27FC236}">
                      <a16:creationId xmlns:a16="http://schemas.microsoft.com/office/drawing/2014/main" id="{EDF58541-8ECC-487F-96C7-3267D0F9C8C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1" name="Freeform 59">
                  <a:extLst>
                    <a:ext uri="{FF2B5EF4-FFF2-40B4-BE49-F238E27FC236}">
                      <a16:creationId xmlns:a16="http://schemas.microsoft.com/office/drawing/2014/main" id="{D1DAAA62-5552-4436-97D9-353F629E8AB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2" name="Freeform 62">
                  <a:extLst>
                    <a:ext uri="{FF2B5EF4-FFF2-40B4-BE49-F238E27FC236}">
                      <a16:creationId xmlns:a16="http://schemas.microsoft.com/office/drawing/2014/main" id="{EBA1BB6B-72EF-4525-89A1-FC5BE70D71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3" name="Freeform 65">
                  <a:extLst>
                    <a:ext uri="{FF2B5EF4-FFF2-40B4-BE49-F238E27FC236}">
                      <a16:creationId xmlns:a16="http://schemas.microsoft.com/office/drawing/2014/main" id="{D3BD4012-93F7-424A-9146-8E7E831D9E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4" name="Freeform 79">
                  <a:extLst>
                    <a:ext uri="{FF2B5EF4-FFF2-40B4-BE49-F238E27FC236}">
                      <a16:creationId xmlns:a16="http://schemas.microsoft.com/office/drawing/2014/main" id="{A2E36983-6A8E-4C78-AA27-363C0D676C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5" name="Freeform 82">
                  <a:extLst>
                    <a:ext uri="{FF2B5EF4-FFF2-40B4-BE49-F238E27FC236}">
                      <a16:creationId xmlns:a16="http://schemas.microsoft.com/office/drawing/2014/main" id="{AB2380FC-F201-44F0-A531-1402201E4EB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6" name="Freeform 85">
                  <a:extLst>
                    <a:ext uri="{FF2B5EF4-FFF2-40B4-BE49-F238E27FC236}">
                      <a16:creationId xmlns:a16="http://schemas.microsoft.com/office/drawing/2014/main" id="{737C3A27-BD47-4E93-A1E3-33B902DD06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37" name="Freeform 88">
                  <a:extLst>
                    <a:ext uri="{FF2B5EF4-FFF2-40B4-BE49-F238E27FC236}">
                      <a16:creationId xmlns:a16="http://schemas.microsoft.com/office/drawing/2014/main" id="{C257BCC6-B88D-4C3B-BEFD-25D320F39C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138" name="Group 137">
                  <a:extLst>
                    <a:ext uri="{FF2B5EF4-FFF2-40B4-BE49-F238E27FC236}">
                      <a16:creationId xmlns:a16="http://schemas.microsoft.com/office/drawing/2014/main" id="{0519964D-597A-4E0C-B66C-89D30B8582B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139" name="Line 63">
                    <a:extLst>
                      <a:ext uri="{FF2B5EF4-FFF2-40B4-BE49-F238E27FC236}">
                        <a16:creationId xmlns:a16="http://schemas.microsoft.com/office/drawing/2014/main" id="{A31BADE6-3732-4787-8841-96E8F05C0A9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0" name="Line 66">
                    <a:extLst>
                      <a:ext uri="{FF2B5EF4-FFF2-40B4-BE49-F238E27FC236}">
                        <a16:creationId xmlns:a16="http://schemas.microsoft.com/office/drawing/2014/main" id="{447ED593-61E3-4BD7-8984-7FE5621549D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1" name="Line 67">
                    <a:extLst>
                      <a:ext uri="{FF2B5EF4-FFF2-40B4-BE49-F238E27FC236}">
                        <a16:creationId xmlns:a16="http://schemas.microsoft.com/office/drawing/2014/main" id="{6AD98272-0FC0-49AC-9877-8D2BAA5148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2" name="Line 80">
                    <a:extLst>
                      <a:ext uri="{FF2B5EF4-FFF2-40B4-BE49-F238E27FC236}">
                        <a16:creationId xmlns:a16="http://schemas.microsoft.com/office/drawing/2014/main" id="{D54770D9-48C7-4C76-9F40-65C9B9C05C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3" name="Line 83">
                    <a:extLst>
                      <a:ext uri="{FF2B5EF4-FFF2-40B4-BE49-F238E27FC236}">
                        <a16:creationId xmlns:a16="http://schemas.microsoft.com/office/drawing/2014/main" id="{4B9C1A3A-3DED-4CC1-820C-16B358DF9EC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4" name="Line 86">
                    <a:extLst>
                      <a:ext uri="{FF2B5EF4-FFF2-40B4-BE49-F238E27FC236}">
                        <a16:creationId xmlns:a16="http://schemas.microsoft.com/office/drawing/2014/main" id="{2404A56E-8A81-48CB-9AC4-2CB6EA55DD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5" name="Line 89">
                    <a:extLst>
                      <a:ext uri="{FF2B5EF4-FFF2-40B4-BE49-F238E27FC236}">
                        <a16:creationId xmlns:a16="http://schemas.microsoft.com/office/drawing/2014/main" id="{6D6A743B-85A5-41A8-9664-D654620D25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8" name="Group 97">
                <a:extLst>
                  <a:ext uri="{FF2B5EF4-FFF2-40B4-BE49-F238E27FC236}">
                    <a16:creationId xmlns:a16="http://schemas.microsoft.com/office/drawing/2014/main" id="{23DAD9FD-AF99-4D89-9BC8-E6739BD17ACA}"/>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16" name="Group 115">
                  <a:extLst>
                    <a:ext uri="{FF2B5EF4-FFF2-40B4-BE49-F238E27FC236}">
                      <a16:creationId xmlns:a16="http://schemas.microsoft.com/office/drawing/2014/main" id="{D7170781-0173-4FAB-8358-42C469FC51A3}"/>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120" name="Straight Connector 119">
                    <a:extLst>
                      <a:ext uri="{FF2B5EF4-FFF2-40B4-BE49-F238E27FC236}">
                        <a16:creationId xmlns:a16="http://schemas.microsoft.com/office/drawing/2014/main" id="{03C55E22-B879-4AE0-BC46-BA8A4E950C5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AA07E073-1978-4DCC-9E5C-FF89EF524BF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22" name="Rectangle 30">
                    <a:extLst>
                      <a:ext uri="{FF2B5EF4-FFF2-40B4-BE49-F238E27FC236}">
                        <a16:creationId xmlns:a16="http://schemas.microsoft.com/office/drawing/2014/main" id="{5691F80E-D2E0-4E78-AA76-8D827AE410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30">
                    <a:extLst>
                      <a:ext uri="{FF2B5EF4-FFF2-40B4-BE49-F238E27FC236}">
                        <a16:creationId xmlns:a16="http://schemas.microsoft.com/office/drawing/2014/main" id="{E34C55D1-5C55-44D3-9C26-E1951DA393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7" name="Group 116">
                  <a:extLst>
                    <a:ext uri="{FF2B5EF4-FFF2-40B4-BE49-F238E27FC236}">
                      <a16:creationId xmlns:a16="http://schemas.microsoft.com/office/drawing/2014/main" id="{4C9CB0E6-07EF-4140-926D-D380C1A88EB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118" name="Freeform: Shape 117">
                    <a:extLst>
                      <a:ext uri="{FF2B5EF4-FFF2-40B4-BE49-F238E27FC236}">
                        <a16:creationId xmlns:a16="http://schemas.microsoft.com/office/drawing/2014/main" id="{263BBD78-504D-435B-8933-2C460DC38E7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19" name="Freeform: Shape 118">
                    <a:extLst>
                      <a:ext uri="{FF2B5EF4-FFF2-40B4-BE49-F238E27FC236}">
                        <a16:creationId xmlns:a16="http://schemas.microsoft.com/office/drawing/2014/main" id="{1AD78D29-1FCF-4E88-A958-924F701D5E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99" name="Group 98">
                <a:extLst>
                  <a:ext uri="{FF2B5EF4-FFF2-40B4-BE49-F238E27FC236}">
                    <a16:creationId xmlns:a16="http://schemas.microsoft.com/office/drawing/2014/main" id="{EA551A3F-69EF-45CC-87F7-867808A3FAD2}"/>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12" name="Group 111">
                  <a:extLst>
                    <a:ext uri="{FF2B5EF4-FFF2-40B4-BE49-F238E27FC236}">
                      <a16:creationId xmlns:a16="http://schemas.microsoft.com/office/drawing/2014/main" id="{12724B09-E74E-49FA-BB5D-583BB89B798C}"/>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14" name="Freeform 68">
                    <a:extLst>
                      <a:ext uri="{FF2B5EF4-FFF2-40B4-BE49-F238E27FC236}">
                        <a16:creationId xmlns:a16="http://schemas.microsoft.com/office/drawing/2014/main" id="{DA2788BF-64AD-4328-8CB9-8C2C98CF54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5" name="Freeform 69">
                    <a:extLst>
                      <a:ext uri="{FF2B5EF4-FFF2-40B4-BE49-F238E27FC236}">
                        <a16:creationId xmlns:a16="http://schemas.microsoft.com/office/drawing/2014/main" id="{D9591CB5-16C9-44FC-B125-529D33F91B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13" name="Line 70">
                  <a:extLst>
                    <a:ext uri="{FF2B5EF4-FFF2-40B4-BE49-F238E27FC236}">
                      <a16:creationId xmlns:a16="http://schemas.microsoft.com/office/drawing/2014/main" id="{4F82A945-38F0-45AF-A28A-C6A0E6A2E7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0" name="Group 99">
                <a:extLst>
                  <a:ext uri="{FF2B5EF4-FFF2-40B4-BE49-F238E27FC236}">
                    <a16:creationId xmlns:a16="http://schemas.microsoft.com/office/drawing/2014/main" id="{80FA6744-F48F-4652-86E5-BA3ABEF32274}"/>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11158635" y="5515533"/>
                <a:ext cx="317159" cy="932400"/>
                <a:chOff x="6376988" y="280988"/>
                <a:chExt cx="633413" cy="1862138"/>
              </a:xfrm>
            </p:grpSpPr>
            <p:sp>
              <p:nvSpPr>
                <p:cNvPr id="109" name="Freeform 68">
                  <a:extLst>
                    <a:ext uri="{FF2B5EF4-FFF2-40B4-BE49-F238E27FC236}">
                      <a16:creationId xmlns:a16="http://schemas.microsoft.com/office/drawing/2014/main" id="{FAC3DEAD-5797-4CA1-A8F2-3F487AAC6B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0" name="Freeform 69">
                  <a:extLst>
                    <a:ext uri="{FF2B5EF4-FFF2-40B4-BE49-F238E27FC236}">
                      <a16:creationId xmlns:a16="http://schemas.microsoft.com/office/drawing/2014/main" id="{F9AF9D64-C9FB-4D32-993D-3423A2E55E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11" name="Line 70">
                  <a:extLst>
                    <a:ext uri="{FF2B5EF4-FFF2-40B4-BE49-F238E27FC236}">
                      <a16:creationId xmlns:a16="http://schemas.microsoft.com/office/drawing/2014/main" id="{9097AC72-422F-4CE0-A772-A63E2294ACD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01" name="Group 100">
                <a:extLst>
                  <a:ext uri="{FF2B5EF4-FFF2-40B4-BE49-F238E27FC236}">
                    <a16:creationId xmlns:a16="http://schemas.microsoft.com/office/drawing/2014/main" id="{1A6B3F4D-48A0-4FC2-8720-2606D6AA04C0}"/>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rot="2700000">
                <a:off x="7251633" y="4274501"/>
                <a:ext cx="903599" cy="2160000"/>
                <a:chOff x="9057947" y="3423463"/>
                <a:chExt cx="903599" cy="2160000"/>
              </a:xfrm>
            </p:grpSpPr>
            <p:grpSp>
              <p:nvGrpSpPr>
                <p:cNvPr id="102" name="Group 101">
                  <a:extLst>
                    <a:ext uri="{FF2B5EF4-FFF2-40B4-BE49-F238E27FC236}">
                      <a16:creationId xmlns:a16="http://schemas.microsoft.com/office/drawing/2014/main" id="{67E4FA26-563D-4D19-BAEB-A370818E51A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057947" y="3432856"/>
                  <a:ext cx="903599" cy="1872461"/>
                  <a:chOff x="10538626" y="3165838"/>
                  <a:chExt cx="936000" cy="1939601"/>
                </a:xfrm>
              </p:grpSpPr>
              <p:sp>
                <p:nvSpPr>
                  <p:cNvPr id="107" name="Freeform: Shape 106">
                    <a:extLst>
                      <a:ext uri="{FF2B5EF4-FFF2-40B4-BE49-F238E27FC236}">
                        <a16:creationId xmlns:a16="http://schemas.microsoft.com/office/drawing/2014/main" id="{03B51AAC-6B1D-43D1-8885-402653BA90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538626" y="3183996"/>
                    <a:ext cx="453600" cy="1920288"/>
                  </a:xfrm>
                  <a:custGeom>
                    <a:avLst/>
                    <a:gdLst>
                      <a:gd name="connsiteX0" fmla="*/ 453600 w 453600"/>
                      <a:gd name="connsiteY0" fmla="*/ 0 h 1920288"/>
                      <a:gd name="connsiteX1" fmla="*/ 453600 w 453600"/>
                      <a:gd name="connsiteY1" fmla="*/ 1920288 h 1920288"/>
                      <a:gd name="connsiteX2" fmla="*/ 384059 w 453600"/>
                      <a:gd name="connsiteY2" fmla="*/ 1914152 h 1920288"/>
                      <a:gd name="connsiteX3" fmla="*/ 9354 w 453600"/>
                      <a:gd name="connsiteY3" fmla="*/ 1548700 h 1920288"/>
                      <a:gd name="connsiteX4" fmla="*/ 0 w 453600"/>
                      <a:gd name="connsiteY4" fmla="*/ 1455902 h 1920288"/>
                      <a:gd name="connsiteX5" fmla="*/ 146 w 453600"/>
                      <a:gd name="connsiteY5" fmla="*/ 1451885 h 1920288"/>
                      <a:gd name="connsiteX6" fmla="*/ 145 w 453600"/>
                      <a:gd name="connsiteY6" fmla="*/ 1451885 h 1920288"/>
                      <a:gd name="connsiteX7" fmla="*/ 7358 w 453600"/>
                      <a:gd name="connsiteY7" fmla="*/ 1253678 h 1920288"/>
                      <a:gd name="connsiteX8" fmla="*/ 424671 w 453600"/>
                      <a:gd name="connsiteY8" fmla="*/ 36480 h 1920288"/>
                      <a:gd name="connsiteX9" fmla="*/ 453600 w 453600"/>
                      <a:gd name="connsiteY9" fmla="*/ 0 h 192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3600" h="1920288">
                        <a:moveTo>
                          <a:pt x="453600" y="0"/>
                        </a:moveTo>
                        <a:lnTo>
                          <a:pt x="453600" y="1920288"/>
                        </a:lnTo>
                        <a:lnTo>
                          <a:pt x="384059" y="1914152"/>
                        </a:lnTo>
                        <a:cubicBezTo>
                          <a:pt x="196308" y="1880615"/>
                          <a:pt x="47443" y="1734834"/>
                          <a:pt x="9354" y="1548700"/>
                        </a:cubicBezTo>
                        <a:lnTo>
                          <a:pt x="0" y="1455902"/>
                        </a:lnTo>
                        <a:lnTo>
                          <a:pt x="146" y="1451885"/>
                        </a:lnTo>
                        <a:lnTo>
                          <a:pt x="145" y="1451885"/>
                        </a:lnTo>
                        <a:lnTo>
                          <a:pt x="7358" y="1253678"/>
                        </a:lnTo>
                        <a:cubicBezTo>
                          <a:pt x="42019" y="780132"/>
                          <a:pt x="195015" y="355125"/>
                          <a:pt x="424671" y="36480"/>
                        </a:cubicBezTo>
                        <a:lnTo>
                          <a:pt x="453600"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08" name="Freeform: Shape 107">
                    <a:extLst>
                      <a:ext uri="{FF2B5EF4-FFF2-40B4-BE49-F238E27FC236}">
                        <a16:creationId xmlns:a16="http://schemas.microsoft.com/office/drawing/2014/main" id="{CF4180FB-7FBD-421F-A284-4C2CC61B384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0992226" y="3165838"/>
                    <a:ext cx="482400" cy="1939601"/>
                  </a:xfrm>
                  <a:custGeom>
                    <a:avLst/>
                    <a:gdLst>
                      <a:gd name="connsiteX0" fmla="*/ 14399 w 482400"/>
                      <a:gd name="connsiteY0" fmla="*/ 0 h 1939601"/>
                      <a:gd name="connsiteX1" fmla="*/ 14399 w 482400"/>
                      <a:gd name="connsiteY1" fmla="*/ 689615 h 1939601"/>
                      <a:gd name="connsiteX2" fmla="*/ 14400 w 482400"/>
                      <a:gd name="connsiteY2" fmla="*/ 689615 h 1939601"/>
                      <a:gd name="connsiteX3" fmla="*/ 14401 w 482400"/>
                      <a:gd name="connsiteY3" fmla="*/ 689615 h 1939601"/>
                      <a:gd name="connsiteX4" fmla="*/ 14401 w 482400"/>
                      <a:gd name="connsiteY4" fmla="*/ 0 h 1939601"/>
                      <a:gd name="connsiteX5" fmla="*/ 57729 w 482400"/>
                      <a:gd name="connsiteY5" fmla="*/ 54638 h 1939601"/>
                      <a:gd name="connsiteX6" fmla="*/ 475042 w 482400"/>
                      <a:gd name="connsiteY6" fmla="*/ 1271836 h 1939601"/>
                      <a:gd name="connsiteX7" fmla="*/ 482255 w 482400"/>
                      <a:gd name="connsiteY7" fmla="*/ 1470043 h 1939601"/>
                      <a:gd name="connsiteX8" fmla="*/ 482254 w 482400"/>
                      <a:gd name="connsiteY8" fmla="*/ 1470043 h 1939601"/>
                      <a:gd name="connsiteX9" fmla="*/ 482400 w 482400"/>
                      <a:gd name="connsiteY9" fmla="*/ 1474060 h 1939601"/>
                      <a:gd name="connsiteX10" fmla="*/ 473046 w 482400"/>
                      <a:gd name="connsiteY10" fmla="*/ 1566858 h 1939601"/>
                      <a:gd name="connsiteX11" fmla="*/ 15706 w 482400"/>
                      <a:gd name="connsiteY11" fmla="*/ 1939601 h 1939601"/>
                      <a:gd name="connsiteX12" fmla="*/ 14400 w 482400"/>
                      <a:gd name="connsiteY12" fmla="*/ 1939469 h 1939601"/>
                      <a:gd name="connsiteX13" fmla="*/ 13094 w 482400"/>
                      <a:gd name="connsiteY13" fmla="*/ 1939601 h 1939601"/>
                      <a:gd name="connsiteX14" fmla="*/ 0 w 482400"/>
                      <a:gd name="connsiteY14" fmla="*/ 1938446 h 1939601"/>
                      <a:gd name="connsiteX15" fmla="*/ 0 w 482400"/>
                      <a:gd name="connsiteY15" fmla="*/ 18158 h 1939601"/>
                      <a:gd name="connsiteX16" fmla="*/ 14399 w 482400"/>
                      <a:gd name="connsiteY16" fmla="*/ 0 h 193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2400" h="1939601">
                        <a:moveTo>
                          <a:pt x="14399" y="0"/>
                        </a:moveTo>
                        <a:lnTo>
                          <a:pt x="14399" y="689615"/>
                        </a:lnTo>
                        <a:lnTo>
                          <a:pt x="14400" y="689615"/>
                        </a:lnTo>
                        <a:lnTo>
                          <a:pt x="14401" y="689615"/>
                        </a:lnTo>
                        <a:lnTo>
                          <a:pt x="14401" y="0"/>
                        </a:lnTo>
                        <a:lnTo>
                          <a:pt x="57729" y="54638"/>
                        </a:lnTo>
                        <a:cubicBezTo>
                          <a:pt x="287385" y="373283"/>
                          <a:pt x="440381" y="798290"/>
                          <a:pt x="475042" y="1271836"/>
                        </a:cubicBezTo>
                        <a:lnTo>
                          <a:pt x="482255" y="1470043"/>
                        </a:lnTo>
                        <a:lnTo>
                          <a:pt x="482254" y="1470043"/>
                        </a:lnTo>
                        <a:lnTo>
                          <a:pt x="482400" y="1474060"/>
                        </a:lnTo>
                        <a:lnTo>
                          <a:pt x="473046" y="1566858"/>
                        </a:lnTo>
                        <a:cubicBezTo>
                          <a:pt x="429516" y="1779582"/>
                          <a:pt x="241298" y="1939601"/>
                          <a:pt x="15706" y="1939601"/>
                        </a:cubicBezTo>
                        <a:lnTo>
                          <a:pt x="14400" y="1939469"/>
                        </a:lnTo>
                        <a:lnTo>
                          <a:pt x="13094" y="1939601"/>
                        </a:lnTo>
                        <a:lnTo>
                          <a:pt x="0" y="1938446"/>
                        </a:lnTo>
                        <a:lnTo>
                          <a:pt x="0" y="18158"/>
                        </a:lnTo>
                        <a:lnTo>
                          <a:pt x="14399"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nvGrpSpPr>
                <p:cNvPr id="103" name="Group 102">
                  <a:extLst>
                    <a:ext uri="{FF2B5EF4-FFF2-40B4-BE49-F238E27FC236}">
                      <a16:creationId xmlns:a16="http://schemas.microsoft.com/office/drawing/2014/main" id="{28E615C5-6A2E-4BF3-A3A8-9061C5B1B845}"/>
                    </a:ext>
                    <a:ext uri="{C183D7F6-B498-43B3-948B-1728B52AA6E4}">
                      <adec:decorative xmlns:adec="http://schemas.microsoft.com/office/drawing/2017/decorative" val="1"/>
                    </a:ext>
                  </a:extLst>
                </p:cNvPr>
                <p:cNvGrpSpPr>
                  <a:grpSpLocks/>
                </p:cNvGrpSpPr>
                <p:nvPr>
                  <p:extLst>
                    <p:ext uri="{386F3935-93C4-4BCD-93E2-E3B085C9AB24}">
                      <p16:designElem xmlns:p16="http://schemas.microsoft.com/office/powerpoint/2015/main" val="1"/>
                    </p:ext>
                  </p:extLst>
                </p:nvPr>
              </p:nvGrpSpPr>
              <p:grpSpPr>
                <a:xfrm>
                  <a:off x="9210264" y="3423463"/>
                  <a:ext cx="597126" cy="2160000"/>
                  <a:chOff x="9210264" y="3423463"/>
                  <a:chExt cx="597126" cy="2160000"/>
                </a:xfrm>
              </p:grpSpPr>
              <p:cxnSp>
                <p:nvCxnSpPr>
                  <p:cNvPr id="104" name="Straight Connector 103">
                    <a:extLst>
                      <a:ext uri="{FF2B5EF4-FFF2-40B4-BE49-F238E27FC236}">
                        <a16:creationId xmlns:a16="http://schemas.microsoft.com/office/drawing/2014/main" id="{B15A4CEB-6B8D-48C3-8484-3EC282A34A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508827" y="3423463"/>
                    <a:ext cx="0" cy="216000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105" name="Rectangle 5">
                    <a:extLst>
                      <a:ext uri="{FF2B5EF4-FFF2-40B4-BE49-F238E27FC236}">
                        <a16:creationId xmlns:a16="http://schemas.microsoft.com/office/drawing/2014/main" id="{38F7FD7D-E582-4214-B1B3-D289130553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10264" y="4162845"/>
                    <a:ext cx="597126" cy="597126"/>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5">
                    <a:extLst>
                      <a:ext uri="{FF2B5EF4-FFF2-40B4-BE49-F238E27FC236}">
                        <a16:creationId xmlns:a16="http://schemas.microsoft.com/office/drawing/2014/main" id="{B74D1DAC-C0D4-447E-8665-EAFF34F4E32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rot="2700000">
                    <a:off x="9297710" y="3747070"/>
                    <a:ext cx="422234" cy="422234"/>
                  </a:xfrm>
                  <a:custGeom>
                    <a:avLst/>
                    <a:gdLst>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0 w 1239398"/>
                      <a:gd name="connsiteY4" fmla="*/ 0 h 1239398"/>
                      <a:gd name="connsiteX0" fmla="*/ 0 w 1239398"/>
                      <a:gd name="connsiteY0" fmla="*/ 0 h 1239398"/>
                      <a:gd name="connsiteX1" fmla="*/ 1239398 w 1239398"/>
                      <a:gd name="connsiteY1" fmla="*/ 0 h 1239398"/>
                      <a:gd name="connsiteX2" fmla="*/ 1239398 w 1239398"/>
                      <a:gd name="connsiteY2" fmla="*/ 1239398 h 1239398"/>
                      <a:gd name="connsiteX3" fmla="*/ 0 w 1239398"/>
                      <a:gd name="connsiteY3" fmla="*/ 1239398 h 1239398"/>
                      <a:gd name="connsiteX4" fmla="*/ 91440 w 1239398"/>
                      <a:gd name="connsiteY4" fmla="*/ 91440 h 1239398"/>
                      <a:gd name="connsiteX0" fmla="*/ 1239398 w 1239398"/>
                      <a:gd name="connsiteY0" fmla="*/ 0 h 1239398"/>
                      <a:gd name="connsiteX1" fmla="*/ 1239398 w 1239398"/>
                      <a:gd name="connsiteY1" fmla="*/ 1239398 h 1239398"/>
                      <a:gd name="connsiteX2" fmla="*/ 0 w 1239398"/>
                      <a:gd name="connsiteY2" fmla="*/ 1239398 h 1239398"/>
                      <a:gd name="connsiteX3" fmla="*/ 91440 w 1239398"/>
                      <a:gd name="connsiteY3" fmla="*/ 91440 h 1239398"/>
                      <a:gd name="connsiteX0" fmla="*/ 1239398 w 1239398"/>
                      <a:gd name="connsiteY0" fmla="*/ 0 h 1239398"/>
                      <a:gd name="connsiteX1" fmla="*/ 1239398 w 1239398"/>
                      <a:gd name="connsiteY1" fmla="*/ 1239398 h 1239398"/>
                      <a:gd name="connsiteX2" fmla="*/ 0 w 1239398"/>
                      <a:gd name="connsiteY2" fmla="*/ 1239398 h 1239398"/>
                    </a:gdLst>
                    <a:ahLst/>
                    <a:cxnLst>
                      <a:cxn ang="0">
                        <a:pos x="connsiteX0" y="connsiteY0"/>
                      </a:cxn>
                      <a:cxn ang="0">
                        <a:pos x="connsiteX1" y="connsiteY1"/>
                      </a:cxn>
                      <a:cxn ang="0">
                        <a:pos x="connsiteX2" y="connsiteY2"/>
                      </a:cxn>
                    </a:cxnLst>
                    <a:rect l="l" t="t" r="r" b="b"/>
                    <a:pathLst>
                      <a:path w="1239398" h="1239398">
                        <a:moveTo>
                          <a:pt x="1239398" y="0"/>
                        </a:moveTo>
                        <a:lnTo>
                          <a:pt x="1239398" y="1239398"/>
                        </a:lnTo>
                        <a:lnTo>
                          <a:pt x="0" y="1239398"/>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grpSp>
      <p:sp>
        <p:nvSpPr>
          <p:cNvPr id="7" name="Text Placeholder 6">
            <a:extLst>
              <a:ext uri="{FF2B5EF4-FFF2-40B4-BE49-F238E27FC236}">
                <a16:creationId xmlns:a16="http://schemas.microsoft.com/office/drawing/2014/main" id="{9CF2D931-86F8-40B1-B2C0-BE477572ECCA}"/>
              </a:ext>
            </a:extLst>
          </p:cNvPr>
          <p:cNvSpPr>
            <a:spLocks noGrp="1"/>
          </p:cNvSpPr>
          <p:nvPr>
            <p:ph type="body" sz="quarter" idx="14"/>
          </p:nvPr>
        </p:nvSpPr>
        <p:spPr>
          <a:xfrm>
            <a:off x="8181686" y="2876550"/>
            <a:ext cx="3059113" cy="2983947"/>
          </a:xfrm>
        </p:spPr>
        <p:txBody>
          <a:bodyPr/>
          <a:lstStyle>
            <a:lvl1pPr marL="0" indent="0" algn="ctr">
              <a:buNone/>
              <a:defRPr/>
            </a:lvl1pPr>
            <a:lvl2pPr marL="360000" indent="0">
              <a:buFont typeface="Arial" panose="020B0604020202020204" pitchFamily="34" charset="0"/>
              <a:buNone/>
              <a:defRPr/>
            </a:lvl2pPr>
            <a:lvl3pPr marL="720000" indent="0">
              <a:buNone/>
              <a:defRPr/>
            </a:lvl3pPr>
            <a:lvl4pPr marL="1080000" indent="0">
              <a:buFont typeface="Arial" panose="020B0604020202020204" pitchFamily="34" charset="0"/>
              <a:buNone/>
              <a:defRPr/>
            </a:lvl4pPr>
            <a:lvl5pPr marL="1440000" indent="0">
              <a:buNone/>
              <a:defRPr/>
            </a:lvl5pPr>
          </a:lstStyle>
          <a:p>
            <a:pPr lvl="0"/>
            <a:r>
              <a:rPr lang="en-US"/>
              <a:t>Click to edit Master text styles</a:t>
            </a:r>
          </a:p>
        </p:txBody>
      </p:sp>
    </p:spTree>
    <p:extLst>
      <p:ext uri="{BB962C8B-B14F-4D97-AF65-F5344CB8AC3E}">
        <p14:creationId xmlns:p14="http://schemas.microsoft.com/office/powerpoint/2010/main" val="3485264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B7CE1-2AF2-1E39-5F70-11E9DA0235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CA0DEE-A520-9535-9B8E-74C084D3B8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785F74-50E7-B3A4-2BF7-CD75FA09A8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521387-4A61-5FF3-3128-41345A3BC805}"/>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a:extLst>
              <a:ext uri="{FF2B5EF4-FFF2-40B4-BE49-F238E27FC236}">
                <a16:creationId xmlns:a16="http://schemas.microsoft.com/office/drawing/2014/main" id="{A72DEA3E-D927-5E19-0D9D-44F7902D5C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57AA92-B556-2571-39A9-5BCDC1CFBA9B}"/>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4243377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9FF5B-5276-FB75-DB40-F96D54747E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BF20C4-2F14-2183-C9E3-4B53D1CA2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EF51C3-3E7C-3631-49B8-414F93336D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CBD935-A262-80C3-1848-8F4219400E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969C8F-5053-4DC3-CB89-EDCD82D5B9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2384D6-064B-DEAE-6603-27A57519F423}"/>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8" name="Footer Placeholder 7">
            <a:extLst>
              <a:ext uri="{FF2B5EF4-FFF2-40B4-BE49-F238E27FC236}">
                <a16:creationId xmlns:a16="http://schemas.microsoft.com/office/drawing/2014/main" id="{65FBF5FE-772A-66C2-7B4F-C72E8761D1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F167-0C4C-65EF-E27F-20F2BF387D86}"/>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2538844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EEE8F-9AB0-A204-05F1-6C529D586F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F9832D-A247-6CAA-3D99-7C636815C7A5}"/>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4" name="Footer Placeholder 3">
            <a:extLst>
              <a:ext uri="{FF2B5EF4-FFF2-40B4-BE49-F238E27FC236}">
                <a16:creationId xmlns:a16="http://schemas.microsoft.com/office/drawing/2014/main" id="{62063A13-A74F-D294-3B45-64306BB8955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52F075-D658-7238-F405-8FF7A3BC5390}"/>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625814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0715AB-DEB1-9819-51CF-B50C1B63FA5A}"/>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3" name="Footer Placeholder 2">
            <a:extLst>
              <a:ext uri="{FF2B5EF4-FFF2-40B4-BE49-F238E27FC236}">
                <a16:creationId xmlns:a16="http://schemas.microsoft.com/office/drawing/2014/main" id="{C44372F3-B2A7-F63D-94EB-8B9AF1317D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57C13A-E6E1-24BF-8B5C-4E68F47F0488}"/>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179437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43B5E-4648-D417-46BD-367528C080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A62974-F90D-00F8-CB24-5DF3793066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8A201D-4F89-941A-3210-FB3F04EC6C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F05877-450B-481E-B693-F635DB92DD03}"/>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a:extLst>
              <a:ext uri="{FF2B5EF4-FFF2-40B4-BE49-F238E27FC236}">
                <a16:creationId xmlns:a16="http://schemas.microsoft.com/office/drawing/2014/main" id="{B01E1157-3C39-DBA5-EA36-E3269C27C1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E53168-4BCA-24B1-E592-19DBA3C30253}"/>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4237591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8D59-C63F-DEFE-96B0-8C19EE8298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084C8C-DCE9-F0C4-78FA-8297623D42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859800-4482-684E-22E3-97FB25DDE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2B0CC7-11EC-84DF-0634-331A6B3B9D22}"/>
              </a:ext>
            </a:extLst>
          </p:cNvPr>
          <p:cNvSpPr>
            <a:spLocks noGrp="1"/>
          </p:cNvSpPr>
          <p:nvPr>
            <p:ph type="dt" sz="half" idx="10"/>
          </p:nvPr>
        </p:nvSpPr>
        <p:spPr/>
        <p:txBody>
          <a:bodyPr/>
          <a:lstStyle/>
          <a:p>
            <a:fld id="{7168B2FD-1534-4FA7-80F0-7D260B180785}" type="datetimeFigureOut">
              <a:rPr lang="en-US" smtClean="0"/>
              <a:t>2/22/2024</a:t>
            </a:fld>
            <a:endParaRPr lang="en-US"/>
          </a:p>
        </p:txBody>
      </p:sp>
      <p:sp>
        <p:nvSpPr>
          <p:cNvPr id="6" name="Footer Placeholder 5">
            <a:extLst>
              <a:ext uri="{FF2B5EF4-FFF2-40B4-BE49-F238E27FC236}">
                <a16:creationId xmlns:a16="http://schemas.microsoft.com/office/drawing/2014/main" id="{3742212F-A7A1-7BE4-9D6F-D7A9F6CDB6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7D7463-5447-E51A-4997-5D95C4D8BEA4}"/>
              </a:ext>
            </a:extLst>
          </p:cNvPr>
          <p:cNvSpPr>
            <a:spLocks noGrp="1"/>
          </p:cNvSpPr>
          <p:nvPr>
            <p:ph type="sldNum" sz="quarter" idx="12"/>
          </p:nvPr>
        </p:nvSpPr>
        <p:spPr/>
        <p:txBody>
          <a:bodyPr/>
          <a:lstStyle/>
          <a:p>
            <a:fld id="{5CE9A603-54A2-4466-895E-EE490D08D121}" type="slidenum">
              <a:rPr lang="en-US" smtClean="0"/>
              <a:t>‹#›</a:t>
            </a:fld>
            <a:endParaRPr lang="en-US"/>
          </a:p>
        </p:txBody>
      </p:sp>
    </p:spTree>
    <p:extLst>
      <p:ext uri="{BB962C8B-B14F-4D97-AF65-F5344CB8AC3E}">
        <p14:creationId xmlns:p14="http://schemas.microsoft.com/office/powerpoint/2010/main" val="3234287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18" Type="http://schemas.openxmlformats.org/officeDocument/2006/relationships/theme" Target="../theme/theme2.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slideLayout" Target="../slideLayouts/slideLayout37.xml"/><Relationship Id="rId2" Type="http://schemas.openxmlformats.org/officeDocument/2006/relationships/slideLayout" Target="../slideLayouts/slideLayout22.xml"/><Relationship Id="rId16" Type="http://schemas.openxmlformats.org/officeDocument/2006/relationships/slideLayout" Target="../slideLayouts/slideLayout36.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slideLayout" Target="../slideLayouts/slideLayout3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0D603D-DBC2-C342-2F4D-5E52968A8E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A151DE-FC4A-7B30-2866-883225092A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D297D-4F02-76C1-FB69-BF27739B5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68B2FD-1534-4FA7-80F0-7D260B180785}" type="datetimeFigureOut">
              <a:rPr lang="en-US" smtClean="0"/>
              <a:t>2/22/2024</a:t>
            </a:fld>
            <a:endParaRPr lang="en-US"/>
          </a:p>
        </p:txBody>
      </p:sp>
      <p:sp>
        <p:nvSpPr>
          <p:cNvPr id="5" name="Footer Placeholder 4">
            <a:extLst>
              <a:ext uri="{FF2B5EF4-FFF2-40B4-BE49-F238E27FC236}">
                <a16:creationId xmlns:a16="http://schemas.microsoft.com/office/drawing/2014/main" id="{2CB9AC3D-F867-33CF-662C-19BCF5081B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FD2DC8-4425-50C0-2286-100AE7B5A9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9A603-54A2-4466-895E-EE490D08D121}" type="slidenum">
              <a:rPr lang="en-US" smtClean="0"/>
              <a:t>‹#›</a:t>
            </a:fld>
            <a:endParaRPr lang="en-US"/>
          </a:p>
        </p:txBody>
      </p:sp>
    </p:spTree>
    <p:extLst>
      <p:ext uri="{BB962C8B-B14F-4D97-AF65-F5344CB8AC3E}">
        <p14:creationId xmlns:p14="http://schemas.microsoft.com/office/powerpoint/2010/main" val="32226447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78" r:id="rId18"/>
    <p:sldLayoutId id="2147483679" r:id="rId19"/>
    <p:sldLayoutId id="2147483677"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68B2FD-1534-4FA7-80F0-7D260B180785}" type="datetimeFigureOut">
              <a:rPr lang="en-US" smtClean="0"/>
              <a:t>2/22/2024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9A603-54A2-4466-895E-EE490D08D121}" type="slidenum">
              <a:rPr lang="en-US" smtClean="0"/>
              <a:t>‹#›</a:t>
            </a:fld>
            <a:endParaRPr lang="en-US"/>
          </a:p>
        </p:txBody>
      </p:sp>
    </p:spTree>
    <p:extLst>
      <p:ext uri="{BB962C8B-B14F-4D97-AF65-F5344CB8AC3E}">
        <p14:creationId xmlns:p14="http://schemas.microsoft.com/office/powerpoint/2010/main" val="81225116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title"/>
          </p:nvPr>
        </p:nvSpPr>
        <p:spPr/>
        <p:txBody>
          <a:bodyPr>
            <a:normAutofit fontScale="90000"/>
          </a:bodyPr>
          <a:lstStyle/>
          <a:p>
            <a:r>
              <a:rPr lang="en-US" dirty="0"/>
              <a:t>Blending, Braiding and Stacking Services and Supports </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p:txBody>
          <a:bodyPr>
            <a:normAutofit fontScale="92500" lnSpcReduction="20000"/>
          </a:bodyPr>
          <a:lstStyle/>
          <a:p>
            <a:r>
              <a:rPr lang="en-US" b="1" dirty="0">
                <a:cs typeface="Calibri"/>
              </a:rPr>
              <a:t>Karen Lee,</a:t>
            </a:r>
          </a:p>
          <a:p>
            <a:r>
              <a:rPr lang="en-US" b="1" dirty="0">
                <a:cs typeface="Calibri"/>
              </a:rPr>
              <a:t>Economic Systems</a:t>
            </a:r>
          </a:p>
          <a:p>
            <a:r>
              <a:rPr lang="en-US" b="1" dirty="0">
                <a:cs typeface="Calibri"/>
              </a:rPr>
              <a:t>US Department of Labor</a:t>
            </a:r>
          </a:p>
          <a:p>
            <a:r>
              <a:rPr lang="en-US" b="1" dirty="0">
                <a:cs typeface="Calibri"/>
              </a:rPr>
              <a:t> Office of Disability Policy </a:t>
            </a:r>
            <a:endParaRPr lang="en-US" b="1"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p:txBody>
          <a:bodyPr/>
          <a:lstStyle/>
          <a:p>
            <a:r>
              <a:rPr lang="en-US" dirty="0"/>
              <a:t>Blending</a:t>
            </a:r>
          </a:p>
        </p:txBody>
      </p:sp>
      <p:sp>
        <p:nvSpPr>
          <p:cNvPr id="3" name="Text Placeholder 2">
            <a:extLst>
              <a:ext uri="{FF2B5EF4-FFF2-40B4-BE49-F238E27FC236}">
                <a16:creationId xmlns:a16="http://schemas.microsoft.com/office/drawing/2014/main" id="{EFB90AB4-D228-4548-B072-726498212362}"/>
              </a:ext>
            </a:extLst>
          </p:cNvPr>
          <p:cNvSpPr>
            <a:spLocks noGrp="1"/>
          </p:cNvSpPr>
          <p:nvPr>
            <p:ph type="body" idx="1"/>
          </p:nvPr>
        </p:nvSpPr>
        <p:spPr/>
        <p:txBody>
          <a:bodyPr/>
          <a:lstStyle/>
          <a:p>
            <a:r>
              <a:rPr lang="en-US" dirty="0"/>
              <a:t>Definition</a:t>
            </a:r>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sz="half" idx="2"/>
          </p:nvPr>
        </p:nvSpPr>
        <p:spPr/>
        <p:txBody>
          <a:bodyPr vert="horz" lIns="91440" tIns="45720" rIns="91440" bIns="45720" rtlCol="0" anchor="t">
            <a:normAutofit/>
          </a:bodyPr>
          <a:lstStyle/>
          <a:p>
            <a:r>
              <a:rPr lang="en-US" dirty="0"/>
              <a:t>When different funding sources are put together in the same bucket to get the desired outcome.</a:t>
            </a:r>
          </a:p>
          <a:p>
            <a:r>
              <a:rPr lang="en-US" dirty="0"/>
              <a:t>Project Search</a:t>
            </a:r>
          </a:p>
          <a:p>
            <a:r>
              <a:rPr lang="en-US" dirty="0"/>
              <a:t>Supported Living Supports</a:t>
            </a:r>
          </a:p>
        </p:txBody>
      </p:sp>
      <p:sp>
        <p:nvSpPr>
          <p:cNvPr id="6" name="Text Placeholder 5">
            <a:extLst>
              <a:ext uri="{FF2B5EF4-FFF2-40B4-BE49-F238E27FC236}">
                <a16:creationId xmlns:a16="http://schemas.microsoft.com/office/drawing/2014/main" id="{F5018B6D-E395-49AD-92AD-AD69E3AB40C3}"/>
              </a:ext>
            </a:extLst>
          </p:cNvPr>
          <p:cNvSpPr>
            <a:spLocks noGrp="1"/>
          </p:cNvSpPr>
          <p:nvPr>
            <p:ph type="body" sz="quarter" idx="3"/>
          </p:nvPr>
        </p:nvSpPr>
        <p:spPr/>
        <p:txBody>
          <a:bodyPr/>
          <a:lstStyle/>
          <a:p>
            <a:r>
              <a:rPr lang="en-US" dirty="0"/>
              <a:t>Graduation</a:t>
            </a:r>
          </a:p>
        </p:txBody>
      </p:sp>
      <p:sp>
        <p:nvSpPr>
          <p:cNvPr id="13" name="Footer Placeholder 48">
            <a:extLst>
              <a:ext uri="{FF2B5EF4-FFF2-40B4-BE49-F238E27FC236}">
                <a16:creationId xmlns:a16="http://schemas.microsoft.com/office/drawing/2014/main" id="{7C4C89A2-8FA3-40EA-BA3A-8D9260F3A525}"/>
              </a:ext>
            </a:extLst>
          </p:cNvPr>
          <p:cNvSpPr>
            <a:spLocks noGrp="1"/>
          </p:cNvSpPr>
          <p:nvPr>
            <p:ph type="ftr" sz="quarter" idx="11"/>
          </p:nvPr>
        </p:nvSpPr>
        <p:spPr/>
        <p:txBody>
          <a:bodyPr/>
          <a:lstStyle/>
          <a:p>
            <a:r>
              <a:rPr lang="en-US" dirty="0"/>
              <a:t>Sample Footer Text</a:t>
            </a:r>
          </a:p>
        </p:txBody>
      </p:sp>
      <p:sp>
        <p:nvSpPr>
          <p:cNvPr id="14" name="Slide Number Placeholder 49">
            <a:extLst>
              <a:ext uri="{FF2B5EF4-FFF2-40B4-BE49-F238E27FC236}">
                <a16:creationId xmlns:a16="http://schemas.microsoft.com/office/drawing/2014/main" id="{FE0E29C1-3AC9-4C3D-A129-4AE522CD0F15}"/>
              </a:ext>
            </a:extLst>
          </p:cNvPr>
          <p:cNvSpPr>
            <a:spLocks noGrp="1"/>
          </p:cNvSpPr>
          <p:nvPr>
            <p:ph type="sldNum" sz="quarter" idx="12"/>
          </p:nvPr>
        </p:nvSpPr>
        <p:spPr/>
        <p:txBody>
          <a:bodyPr/>
          <a:lstStyle/>
          <a:p>
            <a:fld id="{D39607A7-8386-47DB-8578-DDEDD194E5D4}" type="slidenum">
              <a:rPr lang="en-US" smtClean="0"/>
              <a:pPr/>
              <a:t>10</a:t>
            </a:fld>
            <a:endParaRPr lang="en-US" dirty="0"/>
          </a:p>
        </p:txBody>
      </p:sp>
      <p:sp>
        <p:nvSpPr>
          <p:cNvPr id="7" name="Content Placeholder 6">
            <a:extLst>
              <a:ext uri="{FF2B5EF4-FFF2-40B4-BE49-F238E27FC236}">
                <a16:creationId xmlns:a16="http://schemas.microsoft.com/office/drawing/2014/main" id="{89D02862-F4F5-7162-FEC9-722A18A66911}"/>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2563119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91A4-7839-4F63-B17C-7C366C59488C}"/>
              </a:ext>
            </a:extLst>
          </p:cNvPr>
          <p:cNvSpPr>
            <a:spLocks noGrp="1"/>
          </p:cNvSpPr>
          <p:nvPr>
            <p:ph type="title"/>
          </p:nvPr>
        </p:nvSpPr>
        <p:spPr/>
        <p:txBody>
          <a:bodyPr/>
          <a:lstStyle/>
          <a:p>
            <a:r>
              <a:rPr lang="en-US" dirty="0"/>
              <a:t>Project Search is an example of Blending</a:t>
            </a:r>
          </a:p>
        </p:txBody>
      </p:sp>
      <p:sp>
        <p:nvSpPr>
          <p:cNvPr id="3" name="Text Placeholder 2">
            <a:extLst>
              <a:ext uri="{FF2B5EF4-FFF2-40B4-BE49-F238E27FC236}">
                <a16:creationId xmlns:a16="http://schemas.microsoft.com/office/drawing/2014/main" id="{8DC8BCA7-27B2-4252-9991-74F7AAB1BA37}"/>
              </a:ext>
            </a:extLst>
          </p:cNvPr>
          <p:cNvSpPr>
            <a:spLocks noGrp="1"/>
          </p:cNvSpPr>
          <p:nvPr>
            <p:ph type="body" idx="1"/>
          </p:nvPr>
        </p:nvSpPr>
        <p:spPr/>
        <p:txBody>
          <a:bodyPr/>
          <a:lstStyle/>
          <a:p>
            <a:r>
              <a:rPr lang="en-US" b="1" i="1" u="sng" dirty="0"/>
              <a:t>Classroom</a:t>
            </a:r>
          </a:p>
        </p:txBody>
      </p:sp>
      <p:sp>
        <p:nvSpPr>
          <p:cNvPr id="4" name="Content Placeholder 3">
            <a:extLst>
              <a:ext uri="{FF2B5EF4-FFF2-40B4-BE49-F238E27FC236}">
                <a16:creationId xmlns:a16="http://schemas.microsoft.com/office/drawing/2014/main" id="{9B9ED227-95A7-4B08-91FE-5E0EF0D41D20}"/>
              </a:ext>
            </a:extLst>
          </p:cNvPr>
          <p:cNvSpPr>
            <a:spLocks noGrp="1"/>
          </p:cNvSpPr>
          <p:nvPr>
            <p:ph sz="half" idx="2"/>
          </p:nvPr>
        </p:nvSpPr>
        <p:spPr/>
        <p:txBody>
          <a:bodyPr>
            <a:normAutofit/>
          </a:bodyPr>
          <a:lstStyle/>
          <a:p>
            <a:pPr lvl="0"/>
            <a:r>
              <a:rPr lang="en-US" b="1" dirty="0"/>
              <a:t>School teacher or classroom instructor</a:t>
            </a:r>
          </a:p>
          <a:p>
            <a:pPr lvl="0"/>
            <a:r>
              <a:rPr lang="en-US" b="1" dirty="0"/>
              <a:t>Aid in the classroom often is a job coach</a:t>
            </a:r>
          </a:p>
          <a:p>
            <a:pPr lvl="0"/>
            <a:r>
              <a:rPr lang="en-US" b="1" dirty="0"/>
              <a:t>Learning about budgets, dating, use of technology, self regulation, transportation</a:t>
            </a:r>
          </a:p>
          <a:p>
            <a:endParaRPr lang="en-US" b="1" dirty="0"/>
          </a:p>
          <a:p>
            <a:endParaRPr lang="en-US" dirty="0"/>
          </a:p>
        </p:txBody>
      </p:sp>
      <p:sp>
        <p:nvSpPr>
          <p:cNvPr id="7" name="Text Placeholder 6">
            <a:extLst>
              <a:ext uri="{FF2B5EF4-FFF2-40B4-BE49-F238E27FC236}">
                <a16:creationId xmlns:a16="http://schemas.microsoft.com/office/drawing/2014/main" id="{DCB30BBA-9B6A-456E-B97C-838A470246BE}"/>
              </a:ext>
            </a:extLst>
          </p:cNvPr>
          <p:cNvSpPr>
            <a:spLocks noGrp="1"/>
          </p:cNvSpPr>
          <p:nvPr>
            <p:ph type="body" sz="quarter" idx="3"/>
          </p:nvPr>
        </p:nvSpPr>
        <p:spPr/>
        <p:txBody>
          <a:bodyPr/>
          <a:lstStyle/>
          <a:p>
            <a:r>
              <a:rPr lang="en-US" b="1" dirty="0"/>
              <a:t>Internship</a:t>
            </a:r>
          </a:p>
        </p:txBody>
      </p:sp>
      <p:sp>
        <p:nvSpPr>
          <p:cNvPr id="5" name="Content Placeholder 4">
            <a:extLst>
              <a:ext uri="{FF2B5EF4-FFF2-40B4-BE49-F238E27FC236}">
                <a16:creationId xmlns:a16="http://schemas.microsoft.com/office/drawing/2014/main" id="{9C2ECAAA-1E9C-4845-8EA9-E11A76F08150}"/>
              </a:ext>
            </a:extLst>
          </p:cNvPr>
          <p:cNvSpPr>
            <a:spLocks noGrp="1"/>
          </p:cNvSpPr>
          <p:nvPr>
            <p:ph sz="quarter" idx="4"/>
          </p:nvPr>
        </p:nvSpPr>
        <p:spPr/>
        <p:txBody>
          <a:bodyPr>
            <a:normAutofit/>
          </a:bodyPr>
          <a:lstStyle/>
          <a:p>
            <a:r>
              <a:rPr lang="en-US" b="1" dirty="0"/>
              <a:t>Three internships in 9- month program</a:t>
            </a:r>
          </a:p>
          <a:p>
            <a:r>
              <a:rPr lang="en-US" b="1" dirty="0"/>
              <a:t>Job carving</a:t>
            </a:r>
          </a:p>
          <a:p>
            <a:r>
              <a:rPr lang="en-US" b="1" dirty="0"/>
              <a:t>Job coaching</a:t>
            </a:r>
          </a:p>
          <a:p>
            <a:r>
              <a:rPr lang="en-US" b="1" dirty="0"/>
              <a:t>Skill development</a:t>
            </a:r>
          </a:p>
          <a:p>
            <a:r>
              <a:rPr lang="en-US" b="1" dirty="0"/>
              <a:t>Work behaviors</a:t>
            </a:r>
          </a:p>
          <a:p>
            <a:endParaRPr lang="en-US" dirty="0"/>
          </a:p>
        </p:txBody>
      </p:sp>
      <p:sp>
        <p:nvSpPr>
          <p:cNvPr id="9" name="Text Placeholder 8">
            <a:extLst>
              <a:ext uri="{FF2B5EF4-FFF2-40B4-BE49-F238E27FC236}">
                <a16:creationId xmlns:a16="http://schemas.microsoft.com/office/drawing/2014/main" id="{0E8484A3-7910-4118-9E59-781C39A7F378}"/>
              </a:ext>
            </a:extLst>
          </p:cNvPr>
          <p:cNvSpPr>
            <a:spLocks noGrp="1"/>
          </p:cNvSpPr>
          <p:nvPr>
            <p:ph type="body" sz="quarter" idx="13"/>
          </p:nvPr>
        </p:nvSpPr>
        <p:spPr/>
        <p:txBody>
          <a:bodyPr/>
          <a:lstStyle/>
          <a:p>
            <a:r>
              <a:rPr lang="en-US" b="1" dirty="0"/>
              <a:t>Funding</a:t>
            </a:r>
          </a:p>
        </p:txBody>
      </p:sp>
      <p:sp>
        <p:nvSpPr>
          <p:cNvPr id="10" name="Content Placeholder 9">
            <a:extLst>
              <a:ext uri="{FF2B5EF4-FFF2-40B4-BE49-F238E27FC236}">
                <a16:creationId xmlns:a16="http://schemas.microsoft.com/office/drawing/2014/main" id="{C566FE0B-23CE-42CB-ADFD-5D0D46A237F4}"/>
              </a:ext>
            </a:extLst>
          </p:cNvPr>
          <p:cNvSpPr>
            <a:spLocks noGrp="1"/>
          </p:cNvSpPr>
          <p:nvPr>
            <p:ph sz="quarter" idx="14"/>
          </p:nvPr>
        </p:nvSpPr>
        <p:spPr/>
        <p:txBody>
          <a:bodyPr>
            <a:normAutofit/>
          </a:bodyPr>
          <a:lstStyle/>
          <a:p>
            <a:r>
              <a:rPr lang="en-US" b="1" dirty="0"/>
              <a:t>VR pays for the internship through Pre-ETS, Community Engagement or other work adjustment funds</a:t>
            </a:r>
          </a:p>
          <a:p>
            <a:r>
              <a:rPr lang="en-US" b="1" dirty="0"/>
              <a:t>Classroom supports and job club funded through waiver/state plan Medicaid funds or private pay</a:t>
            </a:r>
          </a:p>
        </p:txBody>
      </p:sp>
      <p:sp>
        <p:nvSpPr>
          <p:cNvPr id="39" name="Footer Placeholder 48">
            <a:extLst>
              <a:ext uri="{FF2B5EF4-FFF2-40B4-BE49-F238E27FC236}">
                <a16:creationId xmlns:a16="http://schemas.microsoft.com/office/drawing/2014/main" id="{CA4F353C-3A14-4A37-8C65-E5EAF165B50E}"/>
              </a:ext>
            </a:extLst>
          </p:cNvPr>
          <p:cNvSpPr>
            <a:spLocks noGrp="1"/>
          </p:cNvSpPr>
          <p:nvPr>
            <p:ph type="ftr" sz="quarter" idx="11"/>
          </p:nvPr>
        </p:nvSpPr>
        <p:spPr/>
        <p:txBody>
          <a:bodyPr/>
          <a:lstStyle/>
          <a:p>
            <a:r>
              <a:rPr lang="en-US" dirty="0"/>
              <a:t>Sample Footer Text</a:t>
            </a:r>
          </a:p>
        </p:txBody>
      </p:sp>
      <p:sp>
        <p:nvSpPr>
          <p:cNvPr id="40" name="Slide Number Placeholder 49">
            <a:extLst>
              <a:ext uri="{FF2B5EF4-FFF2-40B4-BE49-F238E27FC236}">
                <a16:creationId xmlns:a16="http://schemas.microsoft.com/office/drawing/2014/main" id="{10BF64B1-224D-4CB5-B4AF-D944A4C4745A}"/>
              </a:ext>
            </a:extLst>
          </p:cNvPr>
          <p:cNvSpPr>
            <a:spLocks noGrp="1"/>
          </p:cNvSpPr>
          <p:nvPr>
            <p:ph type="sldNum" sz="quarter" idx="12"/>
          </p:nvPr>
        </p:nvSpPr>
        <p:spPr/>
        <p:txBody>
          <a:bodyPr/>
          <a:lstStyle/>
          <a:p>
            <a:fld id="{D39607A7-8386-47DB-8578-DDEDD194E5D4}" type="slidenum">
              <a:rPr lang="en-US" smtClean="0"/>
              <a:pPr/>
              <a:t>11</a:t>
            </a:fld>
            <a:endParaRPr lang="en-US" dirty="0"/>
          </a:p>
        </p:txBody>
      </p:sp>
    </p:spTree>
    <p:extLst>
      <p:ext uri="{BB962C8B-B14F-4D97-AF65-F5344CB8AC3E}">
        <p14:creationId xmlns:p14="http://schemas.microsoft.com/office/powerpoint/2010/main" val="2721508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A202-23A3-4F3A-AA92-0172C8D2DA06}"/>
              </a:ext>
            </a:extLst>
          </p:cNvPr>
          <p:cNvSpPr>
            <a:spLocks noGrp="1"/>
          </p:cNvSpPr>
          <p:nvPr>
            <p:ph type="title"/>
          </p:nvPr>
        </p:nvSpPr>
        <p:spPr/>
        <p:txBody>
          <a:bodyPr wrap="square" anchor="b">
            <a:normAutofit/>
          </a:bodyPr>
          <a:lstStyle/>
          <a:p>
            <a:r>
              <a:rPr lang="en-US" dirty="0"/>
              <a:t>Sequencing </a:t>
            </a:r>
          </a:p>
        </p:txBody>
      </p:sp>
      <p:sp>
        <p:nvSpPr>
          <p:cNvPr id="3" name="Content Placeholder 2">
            <a:extLst>
              <a:ext uri="{FF2B5EF4-FFF2-40B4-BE49-F238E27FC236}">
                <a16:creationId xmlns:a16="http://schemas.microsoft.com/office/drawing/2014/main" id="{7B943E7C-A74D-4CB3-844B-51917C88C95F}"/>
              </a:ext>
            </a:extLst>
          </p:cNvPr>
          <p:cNvSpPr>
            <a:spLocks noGrp="1"/>
          </p:cNvSpPr>
          <p:nvPr>
            <p:ph idx="1"/>
          </p:nvPr>
        </p:nvSpPr>
        <p:spPr>
          <a:ln>
            <a:noFill/>
          </a:ln>
        </p:spPr>
        <p:txBody>
          <a:bodyPr>
            <a:normAutofit/>
          </a:bodyPr>
          <a:lstStyle/>
          <a:p>
            <a:pPr algn="l"/>
            <a:r>
              <a:rPr lang="en-US" b="1" dirty="0"/>
              <a:t>Sequencing can happen when services are planned in a way that feed into the next service. </a:t>
            </a:r>
          </a:p>
          <a:p>
            <a:pPr lvl="1"/>
            <a:r>
              <a:rPr lang="en-US" b="1" dirty="0"/>
              <a:t>Day </a:t>
            </a:r>
            <a:r>
              <a:rPr lang="en-US" b="1" dirty="0" err="1"/>
              <a:t>Hab</a:t>
            </a:r>
            <a:endParaRPr lang="en-US" b="1" dirty="0"/>
          </a:p>
          <a:p>
            <a:pPr lvl="1"/>
            <a:r>
              <a:rPr lang="en-US" b="1" dirty="0"/>
              <a:t>Community Learning Service</a:t>
            </a:r>
          </a:p>
          <a:p>
            <a:pPr lvl="1"/>
            <a:r>
              <a:rPr lang="en-US" b="1" dirty="0"/>
              <a:t>Discovery</a:t>
            </a:r>
          </a:p>
          <a:p>
            <a:pPr lvl="1"/>
            <a:r>
              <a:rPr lang="en-US" b="1" dirty="0"/>
              <a:t>Job Development</a:t>
            </a:r>
          </a:p>
          <a:p>
            <a:pPr lvl="1"/>
            <a:r>
              <a:rPr lang="en-US" b="1" dirty="0"/>
              <a:t>Job Coaching</a:t>
            </a:r>
          </a:p>
          <a:p>
            <a:pPr lvl="1"/>
            <a:r>
              <a:rPr lang="en-US" b="1" dirty="0"/>
              <a:t>Community Learning Service</a:t>
            </a:r>
          </a:p>
          <a:p>
            <a:pPr algn="l"/>
            <a:endParaRPr lang="en-US" b="1" dirty="0"/>
          </a:p>
        </p:txBody>
      </p:sp>
      <p:sp>
        <p:nvSpPr>
          <p:cNvPr id="37" name="Footer Placeholder 48">
            <a:extLst>
              <a:ext uri="{FF2B5EF4-FFF2-40B4-BE49-F238E27FC236}">
                <a16:creationId xmlns:a16="http://schemas.microsoft.com/office/drawing/2014/main" id="{B032D5C0-351C-4E10-94BC-033F2FC32426}"/>
              </a:ext>
            </a:extLst>
          </p:cNvPr>
          <p:cNvSpPr>
            <a:spLocks noGrp="1"/>
          </p:cNvSpPr>
          <p:nvPr>
            <p:ph type="ftr" sz="quarter" idx="11"/>
          </p:nvPr>
        </p:nvSpPr>
        <p:spPr>
          <a:ln>
            <a:noFill/>
          </a:ln>
        </p:spPr>
        <p:txBody>
          <a:bodyPr/>
          <a:lstStyle/>
          <a:p>
            <a:r>
              <a:rPr lang="en-US" dirty="0"/>
              <a:t>Summit Professional</a:t>
            </a:r>
          </a:p>
        </p:txBody>
      </p:sp>
      <p:sp>
        <p:nvSpPr>
          <p:cNvPr id="38" name="Slide Number Placeholder 49">
            <a:extLst>
              <a:ext uri="{FF2B5EF4-FFF2-40B4-BE49-F238E27FC236}">
                <a16:creationId xmlns:a16="http://schemas.microsoft.com/office/drawing/2014/main" id="{7664B428-9BC3-4DBA-A039-5DCE1AC97916}"/>
              </a:ext>
            </a:extLst>
          </p:cNvPr>
          <p:cNvSpPr>
            <a:spLocks noGrp="1"/>
          </p:cNvSpPr>
          <p:nvPr>
            <p:ph type="sldNum" sz="quarter" idx="12"/>
          </p:nvPr>
        </p:nvSpPr>
        <p:spPr>
          <a:ln>
            <a:noFill/>
          </a:ln>
        </p:spPr>
        <p:txBody>
          <a:bodyPr/>
          <a:lstStyle/>
          <a:p>
            <a:fld id="{D39607A7-8386-47DB-8578-DDEDD194E5D4}" type="slidenum">
              <a:rPr lang="en-US" smtClean="0"/>
              <a:pPr/>
              <a:t>12</a:t>
            </a:fld>
            <a:endParaRPr lang="en-US" dirty="0"/>
          </a:p>
        </p:txBody>
      </p:sp>
    </p:spTree>
    <p:extLst>
      <p:ext uri="{BB962C8B-B14F-4D97-AF65-F5344CB8AC3E}">
        <p14:creationId xmlns:p14="http://schemas.microsoft.com/office/powerpoint/2010/main" val="445070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D20BA-B29F-E878-5D48-E15356CF4399}"/>
              </a:ext>
            </a:extLst>
          </p:cNvPr>
          <p:cNvSpPr>
            <a:spLocks noGrp="1"/>
          </p:cNvSpPr>
          <p:nvPr>
            <p:ph type="title"/>
          </p:nvPr>
        </p:nvSpPr>
        <p:spPr/>
        <p:txBody>
          <a:bodyPr>
            <a:normAutofit fontScale="90000"/>
          </a:bodyPr>
          <a:lstStyle/>
          <a:p>
            <a:r>
              <a:rPr lang="en-US" dirty="0"/>
              <a:t>Barriers to Braiding, Blending and Sequencing</a:t>
            </a:r>
          </a:p>
        </p:txBody>
      </p:sp>
      <p:sp>
        <p:nvSpPr>
          <p:cNvPr id="3" name="Footer Placeholder 2">
            <a:extLst>
              <a:ext uri="{FF2B5EF4-FFF2-40B4-BE49-F238E27FC236}">
                <a16:creationId xmlns:a16="http://schemas.microsoft.com/office/drawing/2014/main" id="{62956890-4D22-F904-D1ED-86A984502575}"/>
              </a:ext>
            </a:extLst>
          </p:cNvPr>
          <p:cNvSpPr>
            <a:spLocks noGrp="1"/>
          </p:cNvSpPr>
          <p:nvPr>
            <p:ph type="ftr" sz="quarter" idx="11"/>
          </p:nvPr>
        </p:nvSpPr>
        <p:spPr/>
        <p:txBody>
          <a:bodyPr/>
          <a:lstStyle/>
          <a:p>
            <a:r>
              <a:rPr lang="en-US" dirty="0"/>
              <a:t>Summit professional track</a:t>
            </a:r>
          </a:p>
        </p:txBody>
      </p:sp>
      <p:sp>
        <p:nvSpPr>
          <p:cNvPr id="4" name="Slide Number Placeholder 3">
            <a:extLst>
              <a:ext uri="{FF2B5EF4-FFF2-40B4-BE49-F238E27FC236}">
                <a16:creationId xmlns:a16="http://schemas.microsoft.com/office/drawing/2014/main" id="{A02D368C-FB03-D144-324F-BC3C239186F5}"/>
              </a:ext>
            </a:extLst>
          </p:cNvPr>
          <p:cNvSpPr>
            <a:spLocks noGrp="1"/>
          </p:cNvSpPr>
          <p:nvPr>
            <p:ph type="sldNum" sz="quarter" idx="12"/>
          </p:nvPr>
        </p:nvSpPr>
        <p:spPr/>
        <p:txBody>
          <a:bodyPr/>
          <a:lstStyle/>
          <a:p>
            <a:fld id="{294A09A9-5501-47C1-A89A-A340965A2BE2}" type="slidenum">
              <a:rPr lang="en-US" smtClean="0"/>
              <a:t>13</a:t>
            </a:fld>
            <a:endParaRPr lang="en-US" dirty="0"/>
          </a:p>
        </p:txBody>
      </p:sp>
      <p:sp>
        <p:nvSpPr>
          <p:cNvPr id="5" name="Text Placeholder 4">
            <a:extLst>
              <a:ext uri="{FF2B5EF4-FFF2-40B4-BE49-F238E27FC236}">
                <a16:creationId xmlns:a16="http://schemas.microsoft.com/office/drawing/2014/main" id="{45EA4ADA-760C-A309-A5DD-33D30C1D430B}"/>
              </a:ext>
            </a:extLst>
          </p:cNvPr>
          <p:cNvSpPr>
            <a:spLocks noGrp="1"/>
          </p:cNvSpPr>
          <p:nvPr>
            <p:ph type="body" sz="quarter" idx="14"/>
          </p:nvPr>
        </p:nvSpPr>
        <p:spPr>
          <a:xfrm>
            <a:off x="7384122" y="2173858"/>
            <a:ext cx="3856678" cy="4511614"/>
          </a:xfrm>
        </p:spPr>
        <p:txBody>
          <a:bodyPr>
            <a:normAutofit fontScale="77500" lnSpcReduction="20000"/>
          </a:bodyPr>
          <a:lstStyle/>
          <a:p>
            <a:pPr marL="342900" indent="-342900" algn="l">
              <a:buFont typeface="Arial" panose="020B0604020202020204" pitchFamily="34" charset="0"/>
              <a:buChar char="•"/>
            </a:pPr>
            <a:r>
              <a:rPr lang="en-US" b="1" dirty="0"/>
              <a:t>The organization doesn’t have a relationship with all the funding sources.</a:t>
            </a:r>
          </a:p>
          <a:p>
            <a:pPr marL="342900" indent="-342900" algn="l">
              <a:buFont typeface="Arial" panose="020B0604020202020204" pitchFamily="34" charset="0"/>
              <a:buChar char="•"/>
            </a:pPr>
            <a:r>
              <a:rPr lang="en-US" b="1" dirty="0"/>
              <a:t>The agency does not have the infrastructure to do all the services in the process.</a:t>
            </a:r>
          </a:p>
          <a:p>
            <a:pPr marL="342900" indent="-342900" algn="l">
              <a:buFont typeface="Arial" panose="020B0604020202020204" pitchFamily="34" charset="0"/>
              <a:buChar char="•"/>
            </a:pPr>
            <a:r>
              <a:rPr lang="en-US" b="1" dirty="0"/>
              <a:t>Case managers don’t have experience in blending services. </a:t>
            </a:r>
          </a:p>
          <a:p>
            <a:pPr marL="342900" indent="-342900" algn="l">
              <a:buFont typeface="Arial" panose="020B0604020202020204" pitchFamily="34" charset="0"/>
              <a:buChar char="•"/>
            </a:pPr>
            <a:r>
              <a:rPr lang="en-US" b="1" dirty="0"/>
              <a:t>Self-advocates and families don’t know how to ask for the blended services</a:t>
            </a:r>
          </a:p>
          <a:p>
            <a:pPr marL="342900" indent="-342900" algn="l">
              <a:buFont typeface="Arial" panose="020B0604020202020204" pitchFamily="34" charset="0"/>
              <a:buChar char="•"/>
            </a:pPr>
            <a:r>
              <a:rPr lang="en-US" b="1" dirty="0"/>
              <a:t>Funding sources don’t have an MOU that creates an obvious opportunities to sequence.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47468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8016-4315-B226-93ED-E0B74FAC0A69}"/>
              </a:ext>
            </a:extLst>
          </p:cNvPr>
          <p:cNvSpPr>
            <a:spLocks noGrp="1"/>
          </p:cNvSpPr>
          <p:nvPr>
            <p:ph type="title"/>
          </p:nvPr>
        </p:nvSpPr>
        <p:spPr/>
        <p:txBody>
          <a:bodyPr/>
          <a:lstStyle/>
          <a:p>
            <a:r>
              <a:rPr lang="en-US" dirty="0"/>
              <a:t>Questions</a:t>
            </a:r>
          </a:p>
        </p:txBody>
      </p:sp>
      <p:sp>
        <p:nvSpPr>
          <p:cNvPr id="3" name="Footer Placeholder 2">
            <a:extLst>
              <a:ext uri="{FF2B5EF4-FFF2-40B4-BE49-F238E27FC236}">
                <a16:creationId xmlns:a16="http://schemas.microsoft.com/office/drawing/2014/main" id="{85A4317C-7354-B10E-CB3D-BFB29D1513D1}"/>
              </a:ext>
            </a:extLst>
          </p:cNvPr>
          <p:cNvSpPr>
            <a:spLocks noGrp="1"/>
          </p:cNvSpPr>
          <p:nvPr>
            <p:ph type="ftr" sz="quarter" idx="11"/>
          </p:nvPr>
        </p:nvSpPr>
        <p:spPr/>
        <p:txBody>
          <a:bodyPr/>
          <a:lstStyle/>
          <a:p>
            <a:r>
              <a:rPr lang="en-US" dirty="0"/>
              <a:t>Summit professional track</a:t>
            </a:r>
          </a:p>
        </p:txBody>
      </p:sp>
      <p:sp>
        <p:nvSpPr>
          <p:cNvPr id="4" name="Slide Number Placeholder 3">
            <a:extLst>
              <a:ext uri="{FF2B5EF4-FFF2-40B4-BE49-F238E27FC236}">
                <a16:creationId xmlns:a16="http://schemas.microsoft.com/office/drawing/2014/main" id="{B8EDCF65-7747-41B3-6488-3979423FA9E4}"/>
              </a:ext>
            </a:extLst>
          </p:cNvPr>
          <p:cNvSpPr>
            <a:spLocks noGrp="1"/>
          </p:cNvSpPr>
          <p:nvPr>
            <p:ph type="sldNum" sz="quarter" idx="12"/>
          </p:nvPr>
        </p:nvSpPr>
        <p:spPr/>
        <p:txBody>
          <a:bodyPr/>
          <a:lstStyle/>
          <a:p>
            <a:fld id="{294A09A9-5501-47C1-A89A-A340965A2BE2}" type="slidenum">
              <a:rPr lang="en-US" smtClean="0"/>
              <a:t>14</a:t>
            </a:fld>
            <a:endParaRPr lang="en-US" dirty="0"/>
          </a:p>
        </p:txBody>
      </p:sp>
      <p:sp>
        <p:nvSpPr>
          <p:cNvPr id="5" name="Text Placeholder 4">
            <a:extLst>
              <a:ext uri="{FF2B5EF4-FFF2-40B4-BE49-F238E27FC236}">
                <a16:creationId xmlns:a16="http://schemas.microsoft.com/office/drawing/2014/main" id="{0F25D67E-B209-5AFC-43DA-14FCBFC3168B}"/>
              </a:ext>
            </a:extLst>
          </p:cNvPr>
          <p:cNvSpPr>
            <a:spLocks noGrp="1"/>
          </p:cNvSpPr>
          <p:nvPr>
            <p:ph type="body" sz="quarter" idx="14"/>
          </p:nvPr>
        </p:nvSpPr>
        <p:spPr/>
        <p:txBody>
          <a:bodyPr/>
          <a:lstStyle/>
          <a:p>
            <a:r>
              <a:rPr lang="en-US" dirty="0"/>
              <a:t>Karen Lee</a:t>
            </a:r>
          </a:p>
          <a:p>
            <a:r>
              <a:rPr lang="en-US" dirty="0"/>
              <a:t>klee@seeconline.org</a:t>
            </a:r>
          </a:p>
        </p:txBody>
      </p:sp>
    </p:spTree>
    <p:extLst>
      <p:ext uri="{BB962C8B-B14F-4D97-AF65-F5344CB8AC3E}">
        <p14:creationId xmlns:p14="http://schemas.microsoft.com/office/powerpoint/2010/main" val="2901031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title"/>
          </p:nvPr>
        </p:nvSpPr>
        <p:spPr/>
        <p:txBody>
          <a:bodyPr wrap="square" anchor="b">
            <a:normAutofit/>
          </a:bodyPr>
          <a:lstStyle/>
          <a:p>
            <a:r>
              <a:rPr lang="en-US" dirty="0"/>
              <a:t>Thank you</a:t>
            </a:r>
          </a:p>
        </p:txBody>
      </p:sp>
      <p:sp>
        <p:nvSpPr>
          <p:cNvPr id="125" name="Footer Placeholder 48">
            <a:extLst>
              <a:ext uri="{FF2B5EF4-FFF2-40B4-BE49-F238E27FC236}">
                <a16:creationId xmlns:a16="http://schemas.microsoft.com/office/drawing/2014/main" id="{A59037B4-369C-4D32-9743-29072587DE0B}"/>
              </a:ext>
            </a:extLst>
          </p:cNvPr>
          <p:cNvSpPr>
            <a:spLocks noGrp="1"/>
          </p:cNvSpPr>
          <p:nvPr>
            <p:ph type="ftr" sz="quarter" idx="11"/>
          </p:nvPr>
        </p:nvSpPr>
        <p:spPr/>
        <p:txBody>
          <a:bodyPr/>
          <a:lstStyle/>
          <a:p>
            <a:r>
              <a:rPr lang="en-US" dirty="0"/>
              <a:t>Sample Footer Text</a:t>
            </a:r>
          </a:p>
        </p:txBody>
      </p:sp>
      <p:sp>
        <p:nvSpPr>
          <p:cNvPr id="126" name="Slide Number Placeholder 49">
            <a:extLst>
              <a:ext uri="{FF2B5EF4-FFF2-40B4-BE49-F238E27FC236}">
                <a16:creationId xmlns:a16="http://schemas.microsoft.com/office/drawing/2014/main" id="{64086F3C-129F-4A29-A09C-7700661E06BF}"/>
              </a:ext>
            </a:extLst>
          </p:cNvPr>
          <p:cNvSpPr>
            <a:spLocks noGrp="1"/>
          </p:cNvSpPr>
          <p:nvPr>
            <p:ph type="sldNum" sz="quarter" idx="12"/>
          </p:nvPr>
        </p:nvSpPr>
        <p:spPr/>
        <p:txBody>
          <a:bodyPr/>
          <a:lstStyle/>
          <a:p>
            <a:fld id="{D39607A7-8386-47DB-8578-DDEDD194E5D4}" type="slidenum">
              <a:rPr lang="en-US" smtClean="0"/>
              <a:pPr/>
              <a:t>15</a:t>
            </a:fld>
            <a:endParaRPr lang="en-US" dirty="0"/>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body" sz="quarter" idx="14"/>
          </p:nvPr>
        </p:nvSpPr>
        <p:spPr>
          <a:xfrm>
            <a:off x="8181686" y="2876550"/>
            <a:ext cx="3265567" cy="2983947"/>
          </a:xfrm>
        </p:spPr>
        <p:txBody>
          <a:bodyPr>
            <a:normAutofit/>
          </a:bodyPr>
          <a:lstStyle/>
          <a:p>
            <a:r>
              <a:rPr lang="en-US" dirty="0"/>
              <a:t>Karen Lee</a:t>
            </a:r>
          </a:p>
          <a:p>
            <a:r>
              <a:rPr lang="en-US" dirty="0"/>
              <a:t>klee@seeconline.org</a:t>
            </a:r>
          </a:p>
        </p:txBody>
      </p:sp>
    </p:spTree>
    <p:extLst>
      <p:ext uri="{BB962C8B-B14F-4D97-AF65-F5344CB8AC3E}">
        <p14:creationId xmlns:p14="http://schemas.microsoft.com/office/powerpoint/2010/main" val="310368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p:txBody>
          <a:bodyPr wrap="square" anchor="b">
            <a:normAutofit/>
          </a:bodyPr>
          <a:lstStyle/>
          <a:p>
            <a:r>
              <a:rPr lang="en-US" dirty="0"/>
              <a:t>Learning Outcomes</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3"/>
          </p:nvPr>
        </p:nvSpPr>
        <p:spPr/>
        <p:txBody>
          <a:bodyPr>
            <a:normAutofit/>
          </a:bodyPr>
          <a:lstStyle/>
          <a:p>
            <a:r>
              <a:rPr lang="en-US" dirty="0"/>
              <a:t>Introduction</a:t>
            </a:r>
          </a:p>
          <a:p>
            <a:r>
              <a:rPr lang="en-US" dirty="0"/>
              <a:t>Braiding</a:t>
            </a:r>
          </a:p>
          <a:p>
            <a:r>
              <a:rPr lang="en-US" dirty="0"/>
              <a:t>Blending</a:t>
            </a:r>
          </a:p>
          <a:p>
            <a:r>
              <a:rPr lang="en-US" dirty="0"/>
              <a:t>Sequencing</a:t>
            </a:r>
          </a:p>
          <a:p>
            <a:endParaRPr lang="en-US" dirty="0"/>
          </a:p>
        </p:txBody>
      </p:sp>
      <p:sp>
        <p:nvSpPr>
          <p:cNvPr id="23" name="Footer Placeholder 4">
            <a:extLst>
              <a:ext uri="{FF2B5EF4-FFF2-40B4-BE49-F238E27FC236}">
                <a16:creationId xmlns:a16="http://schemas.microsoft.com/office/drawing/2014/main" id="{255CA119-3AE4-4D6A-AB16-C0625CAA473C}"/>
              </a:ext>
            </a:extLst>
          </p:cNvPr>
          <p:cNvSpPr>
            <a:spLocks noGrp="1"/>
          </p:cNvSpPr>
          <p:nvPr>
            <p:ph type="ftr" sz="quarter" idx="11"/>
          </p:nvPr>
        </p:nvSpPr>
        <p:spPr/>
        <p:txBody>
          <a:bodyPr>
            <a:normAutofit/>
          </a:bodyPr>
          <a:lstStyle/>
          <a:p>
            <a:r>
              <a:rPr lang="en-US" dirty="0"/>
              <a:t>Sample Footer Text</a:t>
            </a:r>
          </a:p>
        </p:txBody>
      </p:sp>
      <p:sp>
        <p:nvSpPr>
          <p:cNvPr id="24" name="Slide Number Placeholder 5">
            <a:extLst>
              <a:ext uri="{FF2B5EF4-FFF2-40B4-BE49-F238E27FC236}">
                <a16:creationId xmlns:a16="http://schemas.microsoft.com/office/drawing/2014/main" id="{09567CC5-9835-41E1-8AE6-6875430887AD}"/>
              </a:ext>
            </a:extLst>
          </p:cNvPr>
          <p:cNvSpPr>
            <a:spLocks noGrp="1"/>
          </p:cNvSpPr>
          <p:nvPr>
            <p:ph type="sldNum" sz="quarter" idx="12"/>
          </p:nvPr>
        </p:nvSpPr>
        <p:spPr/>
        <p:txBody>
          <a:bodyPr>
            <a:normAutofit/>
          </a:bodyPr>
          <a:lstStyle/>
          <a:p>
            <a:fld id="{D39607A7-8386-47DB-8578-DDEDD194E5D4}" type="slidenum">
              <a:rPr lang="en-US" smtClean="0"/>
              <a:pPr/>
              <a:t>2</a:t>
            </a:fld>
            <a:endParaRPr lang="en-US" dirty="0"/>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530307" y="536573"/>
            <a:ext cx="3856679" cy="784227"/>
          </a:xfrm>
        </p:spPr>
        <p:txBody>
          <a:bodyPr anchor="b">
            <a:normAutofit/>
          </a:bodyPr>
          <a:lstStyle/>
          <a:p>
            <a:r>
              <a:rPr lang="en-US" dirty="0"/>
              <a:t>Introduction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idx="13"/>
          </p:nvPr>
        </p:nvSpPr>
        <p:spPr>
          <a:xfrm>
            <a:off x="249380" y="2346453"/>
            <a:ext cx="4498111" cy="3878856"/>
          </a:xfrm>
        </p:spPr>
        <p:txBody>
          <a:bodyPr>
            <a:noAutofit/>
          </a:bodyPr>
          <a:lstStyle/>
          <a:p>
            <a:pPr marL="0" indent="0">
              <a:lnSpc>
                <a:spcPct val="140000"/>
              </a:lnSpc>
              <a:buNone/>
            </a:pPr>
            <a:r>
              <a:rPr lang="en-US" sz="1600" dirty="0"/>
              <a:t>People with disabilities and their families have been tremendous teachers in guiding professional how to braid, blend and sequence supports for their sons and daughters. Including family, neighbors, and community members in the life of the person so they can thrive takes coordination, creativity and reliance on others.</a:t>
            </a:r>
          </a:p>
          <a:p>
            <a:pPr>
              <a:lnSpc>
                <a:spcPct val="140000"/>
              </a:lnSpc>
            </a:pPr>
            <a:endParaRPr lang="en-US" sz="1600" dirty="0"/>
          </a:p>
        </p:txBody>
      </p:sp>
      <p:sp>
        <p:nvSpPr>
          <p:cNvPr id="103" name="Footer Placeholder 48">
            <a:extLst>
              <a:ext uri="{FF2B5EF4-FFF2-40B4-BE49-F238E27FC236}">
                <a16:creationId xmlns:a16="http://schemas.microsoft.com/office/drawing/2014/main" id="{EE131F31-1D34-4CC9-8C56-BACFA6C86A48}"/>
              </a:ext>
            </a:extLst>
          </p:cNvPr>
          <p:cNvSpPr>
            <a:spLocks noGrp="1"/>
          </p:cNvSpPr>
          <p:nvPr>
            <p:ph type="ftr" sz="quarter" idx="11"/>
          </p:nvPr>
        </p:nvSpPr>
        <p:spPr/>
        <p:txBody>
          <a:bodyPr anchor="ctr">
            <a:normAutofit/>
          </a:bodyPr>
          <a:lstStyle/>
          <a:p>
            <a:pPr>
              <a:spcAft>
                <a:spcPts val="600"/>
              </a:spcAft>
            </a:pPr>
            <a:r>
              <a:rPr lang="en-US"/>
              <a:t>Employment </a:t>
            </a:r>
          </a:p>
        </p:txBody>
      </p:sp>
      <p:sp>
        <p:nvSpPr>
          <p:cNvPr id="104" name="Slide Number Placeholder 49">
            <a:extLst>
              <a:ext uri="{FF2B5EF4-FFF2-40B4-BE49-F238E27FC236}">
                <a16:creationId xmlns:a16="http://schemas.microsoft.com/office/drawing/2014/main" id="{BC4462F5-98AF-457A-94DC-C44EA835679D}"/>
              </a:ext>
            </a:extLst>
          </p:cNvPr>
          <p:cNvSpPr>
            <a:spLocks noGrp="1"/>
          </p:cNvSpPr>
          <p:nvPr>
            <p:ph type="sldNum" sz="quarter" idx="12"/>
          </p:nvPr>
        </p:nvSpPr>
        <p:spPr/>
        <p:txBody>
          <a:bodyPr anchor="ctr">
            <a:normAutofit/>
          </a:bodyPr>
          <a:lstStyle/>
          <a:p>
            <a:pPr>
              <a:spcAft>
                <a:spcPts val="600"/>
              </a:spcAft>
            </a:pPr>
            <a:fld id="{D39607A7-8386-47DB-8578-DDEDD194E5D4}" type="slidenum">
              <a:rPr lang="en-US" smtClean="0"/>
              <a:pPr>
                <a:spcAft>
                  <a:spcPts val="600"/>
                </a:spcAft>
              </a:pPr>
              <a:t>3</a:t>
            </a:fld>
            <a:endParaRPr lang="en-US"/>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16E9532-6DC7-411D-A09F-8413A5B95FFE}"/>
              </a:ext>
            </a:extLst>
          </p:cNvPr>
          <p:cNvSpPr>
            <a:spLocks noGrp="1"/>
          </p:cNvSpPr>
          <p:nvPr>
            <p:ph type="title"/>
          </p:nvPr>
        </p:nvSpPr>
        <p:spPr/>
        <p:txBody>
          <a:bodyPr anchor="b">
            <a:normAutofit fontScale="90000"/>
          </a:bodyPr>
          <a:lstStyle/>
          <a:p>
            <a:pPr>
              <a:lnSpc>
                <a:spcPct val="90000"/>
              </a:lnSpc>
            </a:pPr>
            <a:r>
              <a:rPr lang="en-US" dirty="0"/>
              <a:t>Braiding, Blending and Sequencing Services and Funding </a:t>
            </a:r>
          </a:p>
        </p:txBody>
      </p:sp>
      <p:sp>
        <p:nvSpPr>
          <p:cNvPr id="8" name="Subtitle 7">
            <a:extLst>
              <a:ext uri="{FF2B5EF4-FFF2-40B4-BE49-F238E27FC236}">
                <a16:creationId xmlns:a16="http://schemas.microsoft.com/office/drawing/2014/main" id="{2C602EC3-0115-4FB6-BAA7-BCA17E611651}"/>
              </a:ext>
            </a:extLst>
          </p:cNvPr>
          <p:cNvSpPr>
            <a:spLocks noGrp="1"/>
          </p:cNvSpPr>
          <p:nvPr>
            <p:ph type="body" sz="quarter" idx="13"/>
          </p:nvPr>
        </p:nvSpPr>
        <p:spPr>
          <a:xfrm>
            <a:off x="3686174" y="2876550"/>
            <a:ext cx="5449199" cy="3317216"/>
          </a:xfrm>
        </p:spPr>
        <p:txBody>
          <a:bodyPr>
            <a:normAutofit/>
          </a:bodyPr>
          <a:lstStyle/>
          <a:p>
            <a:r>
              <a:rPr lang="en-US" b="1" dirty="0"/>
              <a:t>Myth: Braiding, Blending and Sequencing funding is illegal and is considered double dipping.</a:t>
            </a:r>
          </a:p>
          <a:p>
            <a:endParaRPr lang="en-US" b="1" dirty="0"/>
          </a:p>
          <a:p>
            <a:r>
              <a:rPr lang="en-US" b="1" dirty="0"/>
              <a:t>Fact: The Federal Government not only approves of braiding, blending and sequencing of funding and services to build supports for people but encourages braiding, blending and sequencing. </a:t>
            </a:r>
          </a:p>
        </p:txBody>
      </p:sp>
      <p:sp>
        <p:nvSpPr>
          <p:cNvPr id="21" name="Footer Placeholder 6">
            <a:extLst>
              <a:ext uri="{FF2B5EF4-FFF2-40B4-BE49-F238E27FC236}">
                <a16:creationId xmlns:a16="http://schemas.microsoft.com/office/drawing/2014/main" id="{C3885287-F6AE-A781-9374-C3ED422CE2EF}"/>
              </a:ext>
            </a:extLst>
          </p:cNvPr>
          <p:cNvSpPr>
            <a:spLocks noGrp="1"/>
          </p:cNvSpPr>
          <p:nvPr>
            <p:ph type="ftr" sz="quarter" idx="11"/>
          </p:nvPr>
        </p:nvSpPr>
        <p:spPr/>
        <p:txBody>
          <a:bodyPr anchor="ctr">
            <a:normAutofit/>
          </a:bodyPr>
          <a:lstStyle/>
          <a:p>
            <a:pPr>
              <a:spcAft>
                <a:spcPts val="600"/>
              </a:spcAft>
            </a:pPr>
            <a:r>
              <a:rPr lang="en-US"/>
              <a:t>Sample Footer Text</a:t>
            </a:r>
          </a:p>
        </p:txBody>
      </p:sp>
      <p:sp>
        <p:nvSpPr>
          <p:cNvPr id="23" name="Slide Number Placeholder 7">
            <a:extLst>
              <a:ext uri="{FF2B5EF4-FFF2-40B4-BE49-F238E27FC236}">
                <a16:creationId xmlns:a16="http://schemas.microsoft.com/office/drawing/2014/main" id="{628789C8-485B-E389-812C-93CC40644BFF}"/>
              </a:ext>
            </a:extLst>
          </p:cNvPr>
          <p:cNvSpPr>
            <a:spLocks noGrp="1"/>
          </p:cNvSpPr>
          <p:nvPr>
            <p:ph type="sldNum" sz="quarter" idx="12"/>
          </p:nvPr>
        </p:nvSpPr>
        <p:spPr/>
        <p:txBody>
          <a:bodyPr anchor="ctr">
            <a:normAutofit/>
          </a:bodyPr>
          <a:lstStyle/>
          <a:p>
            <a:pPr>
              <a:spcAft>
                <a:spcPts val="600"/>
              </a:spcAft>
            </a:pPr>
            <a:fld id="{294A09A9-5501-47C1-A89A-A340965A2BE2}" type="slidenum">
              <a:rPr lang="en-US" smtClean="0"/>
              <a:pPr>
                <a:spcAft>
                  <a:spcPts val="600"/>
                </a:spcAft>
              </a:pPr>
              <a:t>4</a:t>
            </a:fld>
            <a:endParaRPr lang="en-US"/>
          </a:p>
        </p:txBody>
      </p:sp>
    </p:spTree>
    <p:extLst>
      <p:ext uri="{BB962C8B-B14F-4D97-AF65-F5344CB8AC3E}">
        <p14:creationId xmlns:p14="http://schemas.microsoft.com/office/powerpoint/2010/main" val="811730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4756726" y="395289"/>
            <a:ext cx="6445873" cy="1112836"/>
          </a:xfrm>
        </p:spPr>
        <p:txBody>
          <a:bodyPr anchor="b">
            <a:normAutofit/>
          </a:bodyPr>
          <a:lstStyle/>
          <a:p>
            <a:r>
              <a:rPr lang="en-US" dirty="0"/>
              <a:t>Braiding</a:t>
            </a:r>
          </a:p>
        </p:txBody>
      </p:sp>
      <p:sp>
        <p:nvSpPr>
          <p:cNvPr id="15" name="Content Placeholder 2">
            <a:extLst>
              <a:ext uri="{FF2B5EF4-FFF2-40B4-BE49-F238E27FC236}">
                <a16:creationId xmlns:a16="http://schemas.microsoft.com/office/drawing/2014/main" id="{76226D13-FB40-138F-FB0E-EEFEBD22FB89}"/>
              </a:ext>
            </a:extLst>
          </p:cNvPr>
          <p:cNvSpPr>
            <a:spLocks noGrp="1"/>
          </p:cNvSpPr>
          <p:nvPr>
            <p:ph sz="half" idx="2"/>
          </p:nvPr>
        </p:nvSpPr>
        <p:spPr>
          <a:xfrm>
            <a:off x="6597474" y="2009199"/>
            <a:ext cx="4928400" cy="2701348"/>
          </a:xfrm>
        </p:spPr>
        <p:txBody>
          <a:bodyPr>
            <a:normAutofit/>
          </a:bodyPr>
          <a:lstStyle/>
          <a:p>
            <a:pPr marL="0" indent="0">
              <a:buNone/>
            </a:pPr>
            <a:r>
              <a:rPr lang="en-US" dirty="0"/>
              <a:t>When more than one service, funding source or support is braided into someone’s life so they can succeed in achieving their personal goals. </a:t>
            </a:r>
          </a:p>
        </p:txBody>
      </p:sp>
      <p:sp>
        <p:nvSpPr>
          <p:cNvPr id="9" name="Footer Placeholder 48">
            <a:extLst>
              <a:ext uri="{FF2B5EF4-FFF2-40B4-BE49-F238E27FC236}">
                <a16:creationId xmlns:a16="http://schemas.microsoft.com/office/drawing/2014/main" id="{87166719-88A6-4670-9BD6-1FF0760648C4}"/>
              </a:ext>
            </a:extLst>
          </p:cNvPr>
          <p:cNvSpPr>
            <a:spLocks noGrp="1"/>
          </p:cNvSpPr>
          <p:nvPr>
            <p:ph type="ftr" sz="quarter" idx="11"/>
          </p:nvPr>
        </p:nvSpPr>
        <p:spPr/>
        <p:txBody>
          <a:bodyPr anchor="ctr">
            <a:normAutofit/>
          </a:bodyPr>
          <a:lstStyle/>
          <a:p>
            <a:pPr>
              <a:spcAft>
                <a:spcPts val="600"/>
              </a:spcAft>
            </a:pPr>
            <a:r>
              <a:rPr lang="en-US" dirty="0"/>
              <a:t>Hawaii e 1</a:t>
            </a:r>
            <a:r>
              <a:rPr lang="en-US" baseline="30000" dirty="0"/>
              <a:t>st</a:t>
            </a:r>
            <a:r>
              <a:rPr lang="en-US" dirty="0"/>
              <a:t> summit</a:t>
            </a:r>
          </a:p>
        </p:txBody>
      </p:sp>
      <p:sp>
        <p:nvSpPr>
          <p:cNvPr id="10" name="Slide Number Placeholder 49">
            <a:extLst>
              <a:ext uri="{FF2B5EF4-FFF2-40B4-BE49-F238E27FC236}">
                <a16:creationId xmlns:a16="http://schemas.microsoft.com/office/drawing/2014/main" id="{0679DDAB-7BC8-4DE8-97CF-665B6F7327CE}"/>
              </a:ext>
            </a:extLst>
          </p:cNvPr>
          <p:cNvSpPr>
            <a:spLocks noGrp="1"/>
          </p:cNvSpPr>
          <p:nvPr>
            <p:ph type="sldNum" sz="quarter" idx="12"/>
          </p:nvPr>
        </p:nvSpPr>
        <p:spPr/>
        <p:txBody>
          <a:bodyPr anchor="ctr">
            <a:normAutofit/>
          </a:bodyPr>
          <a:lstStyle/>
          <a:p>
            <a:pPr>
              <a:spcAft>
                <a:spcPts val="600"/>
              </a:spcAft>
            </a:pPr>
            <a:fld id="{D39607A7-8386-47DB-8578-DDEDD194E5D4}" type="slidenum">
              <a:rPr lang="en-US" smtClean="0"/>
              <a:pPr>
                <a:spcAft>
                  <a:spcPts val="600"/>
                </a:spcAft>
              </a:pPr>
              <a:t>5</a:t>
            </a:fld>
            <a:endParaRPr lang="en-US"/>
          </a:p>
        </p:txBody>
      </p:sp>
      <p:sp>
        <p:nvSpPr>
          <p:cNvPr id="4" name="Content Placeholder 3">
            <a:extLst>
              <a:ext uri="{FF2B5EF4-FFF2-40B4-BE49-F238E27FC236}">
                <a16:creationId xmlns:a16="http://schemas.microsoft.com/office/drawing/2014/main" id="{3637BAA7-4477-0A28-C007-76F1FC1AAC1C}"/>
              </a:ext>
            </a:extLst>
          </p:cNvPr>
          <p:cNvSpPr>
            <a:spLocks noGrp="1"/>
          </p:cNvSpPr>
          <p:nvPr>
            <p:ph sz="half" idx="1"/>
          </p:nvPr>
        </p:nvSpPr>
        <p:spPr/>
        <p:txBody>
          <a:bodyPr/>
          <a:lstStyle/>
          <a:p>
            <a:endParaRPr lang="en-US"/>
          </a:p>
        </p:txBody>
      </p:sp>
    </p:spTree>
    <p:extLst>
      <p:ext uri="{BB962C8B-B14F-4D97-AF65-F5344CB8AC3E}">
        <p14:creationId xmlns:p14="http://schemas.microsoft.com/office/powerpoint/2010/main" val="4212917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378645" y="305664"/>
            <a:ext cx="11128309" cy="1453003"/>
          </a:xfrm>
        </p:spPr>
        <p:txBody>
          <a:bodyPr anchor="b">
            <a:normAutofit/>
          </a:bodyPr>
          <a:lstStyle/>
          <a:p>
            <a:r>
              <a:rPr lang="en-US" dirty="0"/>
              <a:t>Braiding</a:t>
            </a:r>
          </a:p>
        </p:txBody>
      </p:sp>
      <p:sp>
        <p:nvSpPr>
          <p:cNvPr id="15" name="Content Placeholder 2">
            <a:extLst>
              <a:ext uri="{FF2B5EF4-FFF2-40B4-BE49-F238E27FC236}">
                <a16:creationId xmlns:a16="http://schemas.microsoft.com/office/drawing/2014/main" id="{76226D13-FB40-138F-FB0E-EEFEBD22FB89}"/>
              </a:ext>
            </a:extLst>
          </p:cNvPr>
          <p:cNvSpPr>
            <a:spLocks noGrp="1"/>
          </p:cNvSpPr>
          <p:nvPr>
            <p:ph idx="13"/>
          </p:nvPr>
        </p:nvSpPr>
        <p:spPr>
          <a:xfrm>
            <a:off x="378645" y="2833735"/>
            <a:ext cx="11227898" cy="3523865"/>
          </a:xfrm>
        </p:spPr>
        <p:txBody>
          <a:bodyPr>
            <a:normAutofit fontScale="92500" lnSpcReduction="10000"/>
          </a:bodyPr>
          <a:lstStyle/>
          <a:p>
            <a:pPr marL="0" indent="0" algn="l">
              <a:buNone/>
            </a:pPr>
            <a:r>
              <a:rPr lang="en-US" b="1" dirty="0"/>
              <a:t>David receives supports from several sources to  live his best life:</a:t>
            </a:r>
          </a:p>
          <a:p>
            <a:pPr marL="457200" indent="-457200" algn="l">
              <a:buFont typeface="+mj-lt"/>
              <a:buAutoNum type="arabicPeriod"/>
            </a:pPr>
            <a:r>
              <a:rPr lang="en-US" b="1" dirty="0"/>
              <a:t>Housing Opportunities</a:t>
            </a:r>
          </a:p>
          <a:p>
            <a:pPr marL="457200" indent="-457200" algn="l">
              <a:buFont typeface="+mj-lt"/>
              <a:buAutoNum type="arabicPeriod"/>
            </a:pPr>
            <a:r>
              <a:rPr lang="en-US" b="1" dirty="0"/>
              <a:t>HCBS Waiver support</a:t>
            </a:r>
          </a:p>
          <a:p>
            <a:pPr marL="457200" indent="-457200" algn="l">
              <a:buFont typeface="+mj-lt"/>
              <a:buAutoNum type="arabicPeriod"/>
            </a:pPr>
            <a:r>
              <a:rPr lang="en-US" b="1" dirty="0"/>
              <a:t>Vocational Rehabilitation</a:t>
            </a:r>
          </a:p>
          <a:p>
            <a:pPr marL="457200" indent="-457200" algn="l">
              <a:buFont typeface="+mj-lt"/>
              <a:buAutoNum type="arabicPeriod"/>
            </a:pPr>
            <a:r>
              <a:rPr lang="en-US" b="1" dirty="0"/>
              <a:t>Medicaid State Plan</a:t>
            </a:r>
          </a:p>
          <a:p>
            <a:pPr marL="457200" indent="-457200" algn="l">
              <a:buFont typeface="+mj-lt"/>
              <a:buAutoNum type="arabicPeriod"/>
            </a:pPr>
            <a:r>
              <a:rPr lang="en-US" b="1" dirty="0"/>
              <a:t>Social Security</a:t>
            </a:r>
          </a:p>
          <a:p>
            <a:pPr marL="457200" indent="-457200" algn="l">
              <a:buFont typeface="+mj-lt"/>
              <a:buAutoNum type="arabicPeriod"/>
            </a:pPr>
            <a:r>
              <a:rPr lang="en-US" b="1" dirty="0"/>
              <a:t>County Recreation Scholarship</a:t>
            </a:r>
          </a:p>
          <a:p>
            <a:pPr marL="457200" indent="-457200" algn="l">
              <a:buFont typeface="+mj-lt"/>
              <a:buAutoNum type="arabicPeriod"/>
            </a:pPr>
            <a:r>
              <a:rPr lang="en-US" b="1" dirty="0"/>
              <a:t>Community College </a:t>
            </a:r>
          </a:p>
          <a:p>
            <a:pPr marL="457200" indent="-457200" algn="l">
              <a:buFont typeface="+mj-lt"/>
              <a:buAutoNum type="arabicPeriod"/>
            </a:pPr>
            <a:endParaRPr lang="en-US" dirty="0"/>
          </a:p>
        </p:txBody>
      </p:sp>
      <p:sp>
        <p:nvSpPr>
          <p:cNvPr id="9" name="Footer Placeholder 48">
            <a:extLst>
              <a:ext uri="{FF2B5EF4-FFF2-40B4-BE49-F238E27FC236}">
                <a16:creationId xmlns:a16="http://schemas.microsoft.com/office/drawing/2014/main" id="{87166719-88A6-4670-9BD6-1FF0760648C4}"/>
              </a:ext>
            </a:extLst>
          </p:cNvPr>
          <p:cNvSpPr>
            <a:spLocks noGrp="1"/>
          </p:cNvSpPr>
          <p:nvPr>
            <p:ph type="ftr" sz="quarter" idx="11"/>
          </p:nvPr>
        </p:nvSpPr>
        <p:spPr/>
        <p:txBody>
          <a:bodyPr anchor="ctr">
            <a:normAutofit/>
          </a:bodyPr>
          <a:lstStyle/>
          <a:p>
            <a:pPr>
              <a:spcAft>
                <a:spcPts val="600"/>
              </a:spcAft>
            </a:pPr>
            <a:r>
              <a:rPr lang="en-US" dirty="0"/>
              <a:t>Hawaii e 1</a:t>
            </a:r>
            <a:r>
              <a:rPr lang="en-US" baseline="30000" dirty="0"/>
              <a:t>st</a:t>
            </a:r>
            <a:r>
              <a:rPr lang="en-US" dirty="0"/>
              <a:t> summit</a:t>
            </a:r>
          </a:p>
        </p:txBody>
      </p:sp>
      <p:sp>
        <p:nvSpPr>
          <p:cNvPr id="10" name="Slide Number Placeholder 49">
            <a:extLst>
              <a:ext uri="{FF2B5EF4-FFF2-40B4-BE49-F238E27FC236}">
                <a16:creationId xmlns:a16="http://schemas.microsoft.com/office/drawing/2014/main" id="{0679DDAB-7BC8-4DE8-97CF-665B6F7327CE}"/>
              </a:ext>
            </a:extLst>
          </p:cNvPr>
          <p:cNvSpPr>
            <a:spLocks noGrp="1"/>
          </p:cNvSpPr>
          <p:nvPr>
            <p:ph type="sldNum" sz="quarter" idx="12"/>
          </p:nvPr>
        </p:nvSpPr>
        <p:spPr/>
        <p:txBody>
          <a:bodyPr anchor="ctr">
            <a:normAutofit/>
          </a:bodyPr>
          <a:lstStyle/>
          <a:p>
            <a:pPr>
              <a:spcAft>
                <a:spcPts val="600"/>
              </a:spcAft>
            </a:pPr>
            <a:fld id="{D39607A7-8386-47DB-8578-DDEDD194E5D4}" type="slidenum">
              <a:rPr lang="en-US" smtClean="0"/>
              <a:pPr>
                <a:spcAft>
                  <a:spcPts val="600"/>
                </a:spcAft>
              </a:pPr>
              <a:t>6</a:t>
            </a:fld>
            <a:endParaRPr lang="en-US"/>
          </a:p>
        </p:txBody>
      </p:sp>
    </p:spTree>
    <p:extLst>
      <p:ext uri="{BB962C8B-B14F-4D97-AF65-F5344CB8AC3E}">
        <p14:creationId xmlns:p14="http://schemas.microsoft.com/office/powerpoint/2010/main" val="2291048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9487-2B8A-6CCB-2534-14F5D175C5A7}"/>
              </a:ext>
            </a:extLst>
          </p:cNvPr>
          <p:cNvSpPr>
            <a:spLocks noGrp="1"/>
          </p:cNvSpPr>
          <p:nvPr>
            <p:ph type="title"/>
          </p:nvPr>
        </p:nvSpPr>
        <p:spPr>
          <a:xfrm>
            <a:off x="350982" y="214318"/>
            <a:ext cx="4248727" cy="1453003"/>
          </a:xfrm>
        </p:spPr>
        <p:txBody>
          <a:bodyPr>
            <a:normAutofit/>
          </a:bodyPr>
          <a:lstStyle/>
          <a:p>
            <a:r>
              <a:rPr lang="en-US" dirty="0"/>
              <a:t>Braiding for Abby</a:t>
            </a:r>
            <a:br>
              <a:rPr lang="en-US" dirty="0"/>
            </a:br>
            <a:r>
              <a:rPr lang="en-US" sz="1600" dirty="0"/>
              <a:t>The participant’s ISP may</a:t>
            </a:r>
            <a:br>
              <a:rPr lang="en-US" sz="1600" dirty="0"/>
            </a:br>
            <a:r>
              <a:rPr lang="en-US" sz="1600" dirty="0"/>
              <a:t>include a combination of DCP and other </a:t>
            </a:r>
            <a:br>
              <a:rPr lang="en-US" sz="1600" dirty="0"/>
            </a:br>
            <a:r>
              <a:rPr lang="en-US" sz="1600" dirty="0"/>
              <a:t>non-residential waiver services</a:t>
            </a:r>
          </a:p>
        </p:txBody>
      </p:sp>
      <p:sp>
        <p:nvSpPr>
          <p:cNvPr id="3" name="Content Placeholder 2">
            <a:extLst>
              <a:ext uri="{FF2B5EF4-FFF2-40B4-BE49-F238E27FC236}">
                <a16:creationId xmlns:a16="http://schemas.microsoft.com/office/drawing/2014/main" id="{3989A5B1-AC42-9F8F-F70C-4011C2330651}"/>
              </a:ext>
            </a:extLst>
          </p:cNvPr>
          <p:cNvSpPr>
            <a:spLocks noGrp="1"/>
          </p:cNvSpPr>
          <p:nvPr>
            <p:ph idx="13"/>
          </p:nvPr>
        </p:nvSpPr>
        <p:spPr>
          <a:xfrm>
            <a:off x="530307" y="2623128"/>
            <a:ext cx="4069402" cy="3829430"/>
          </a:xfrm>
        </p:spPr>
        <p:txBody>
          <a:bodyPr>
            <a:normAutofit fontScale="85000" lnSpcReduction="20000"/>
          </a:bodyPr>
          <a:lstStyle/>
          <a:p>
            <a:pPr marL="0" indent="0" algn="l">
              <a:buNone/>
            </a:pPr>
            <a:r>
              <a:rPr lang="en-US" dirty="0"/>
              <a:t>Abby has been in a Day Habilitation service for years, but it has always been her dream to earn her own money so she can move in with her boyfriend. She is a fantastic cup cake baker and would like to pursue that career. But she has never made cupcakes for sale, never managed her own money and has always gotten a ride form her parents to the day center., </a:t>
            </a:r>
          </a:p>
        </p:txBody>
      </p:sp>
      <p:sp>
        <p:nvSpPr>
          <p:cNvPr id="4" name="Footer Placeholder 3">
            <a:extLst>
              <a:ext uri="{FF2B5EF4-FFF2-40B4-BE49-F238E27FC236}">
                <a16:creationId xmlns:a16="http://schemas.microsoft.com/office/drawing/2014/main" id="{625BF9F3-F1D8-50D8-9CA4-2C52A5B92911}"/>
              </a:ext>
            </a:extLst>
          </p:cNvPr>
          <p:cNvSpPr>
            <a:spLocks noGrp="1"/>
          </p:cNvSpPr>
          <p:nvPr>
            <p:ph type="ftr" sz="quarter" idx="11"/>
          </p:nvPr>
        </p:nvSpPr>
        <p:spPr/>
        <p:txBody>
          <a:bodyPr/>
          <a:lstStyle/>
          <a:p>
            <a:r>
              <a:rPr lang="en-US"/>
              <a:t>Sample Footer Text</a:t>
            </a:r>
            <a:endParaRPr lang="en-US" dirty="0"/>
          </a:p>
        </p:txBody>
      </p:sp>
      <p:sp>
        <p:nvSpPr>
          <p:cNvPr id="6" name="Slide Number Placeholder 5">
            <a:extLst>
              <a:ext uri="{FF2B5EF4-FFF2-40B4-BE49-F238E27FC236}">
                <a16:creationId xmlns:a16="http://schemas.microsoft.com/office/drawing/2014/main" id="{582EF0D3-5947-8D20-17FA-6082AA2B5BA6}"/>
              </a:ext>
            </a:extLst>
          </p:cNvPr>
          <p:cNvSpPr>
            <a:spLocks noGrp="1"/>
          </p:cNvSpPr>
          <p:nvPr>
            <p:ph type="sldNum" sz="quarter" idx="12"/>
          </p:nvPr>
        </p:nvSpPr>
        <p:spPr/>
        <p:txBody>
          <a:bodyPr/>
          <a:lstStyle/>
          <a:p>
            <a:fld id="{294A09A9-5501-47C1-A89A-A340965A2BE2}" type="slidenum">
              <a:rPr lang="en-US" smtClean="0"/>
              <a:t>7</a:t>
            </a:fld>
            <a:endParaRPr lang="en-US" dirty="0"/>
          </a:p>
        </p:txBody>
      </p:sp>
    </p:spTree>
    <p:extLst>
      <p:ext uri="{BB962C8B-B14F-4D97-AF65-F5344CB8AC3E}">
        <p14:creationId xmlns:p14="http://schemas.microsoft.com/office/powerpoint/2010/main" val="2318758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9487-2B8A-6CCB-2534-14F5D175C5A7}"/>
              </a:ext>
            </a:extLst>
          </p:cNvPr>
          <p:cNvSpPr>
            <a:spLocks noGrp="1"/>
          </p:cNvSpPr>
          <p:nvPr>
            <p:ph type="title"/>
          </p:nvPr>
        </p:nvSpPr>
        <p:spPr>
          <a:xfrm>
            <a:off x="350982" y="214318"/>
            <a:ext cx="11291774" cy="1453003"/>
          </a:xfrm>
        </p:spPr>
        <p:txBody>
          <a:bodyPr>
            <a:normAutofit/>
          </a:bodyPr>
          <a:lstStyle/>
          <a:p>
            <a:r>
              <a:rPr lang="en-US" dirty="0"/>
              <a:t>Braiding for Abby</a:t>
            </a:r>
            <a:br>
              <a:rPr lang="en-US" dirty="0"/>
            </a:br>
            <a:endParaRPr lang="en-US" sz="1600" dirty="0"/>
          </a:p>
        </p:txBody>
      </p:sp>
      <p:sp>
        <p:nvSpPr>
          <p:cNvPr id="3" name="Content Placeholder 2">
            <a:extLst>
              <a:ext uri="{FF2B5EF4-FFF2-40B4-BE49-F238E27FC236}">
                <a16:creationId xmlns:a16="http://schemas.microsoft.com/office/drawing/2014/main" id="{3989A5B1-AC42-9F8F-F70C-4011C2330651}"/>
              </a:ext>
            </a:extLst>
          </p:cNvPr>
          <p:cNvSpPr>
            <a:spLocks noGrp="1"/>
          </p:cNvSpPr>
          <p:nvPr>
            <p:ph idx="13"/>
          </p:nvPr>
        </p:nvSpPr>
        <p:spPr>
          <a:xfrm>
            <a:off x="530307" y="2353901"/>
            <a:ext cx="10623562" cy="4134871"/>
          </a:xfrm>
        </p:spPr>
        <p:txBody>
          <a:bodyPr>
            <a:normAutofit/>
          </a:bodyPr>
          <a:lstStyle/>
          <a:p>
            <a:pPr marL="0" indent="0" algn="l">
              <a:buNone/>
            </a:pPr>
            <a:r>
              <a:rPr lang="en-US" dirty="0"/>
              <a:t>The participant’s ISP may include a combination of DCP and other </a:t>
            </a:r>
            <a:br>
              <a:rPr lang="en-US" dirty="0"/>
            </a:br>
            <a:r>
              <a:rPr lang="en-US" dirty="0"/>
              <a:t>non-residential waiver services ISP Outcome Abby Wants:</a:t>
            </a:r>
          </a:p>
          <a:p>
            <a:pPr algn="l"/>
            <a:r>
              <a:rPr lang="en-US" dirty="0"/>
              <a:t>learn more about her community and how to get around by herself</a:t>
            </a:r>
          </a:p>
          <a:p>
            <a:pPr algn="l"/>
            <a:r>
              <a:rPr lang="en-US" dirty="0"/>
              <a:t>Explore the baking industry</a:t>
            </a:r>
          </a:p>
          <a:p>
            <a:pPr algn="l"/>
            <a:r>
              <a:rPr lang="en-US" dirty="0"/>
              <a:t>Apply for a job</a:t>
            </a:r>
          </a:p>
          <a:p>
            <a:pPr algn="l"/>
            <a:r>
              <a:rPr lang="en-US" dirty="0"/>
              <a:t>Keep doing her fitness and nutrition classes she goes to with her friends.</a:t>
            </a:r>
          </a:p>
          <a:p>
            <a:pPr marL="0" indent="0" algn="l">
              <a:buNone/>
            </a:pPr>
            <a:endParaRPr lang="en-US" dirty="0"/>
          </a:p>
        </p:txBody>
      </p:sp>
      <p:sp>
        <p:nvSpPr>
          <p:cNvPr id="4" name="Footer Placeholder 3">
            <a:extLst>
              <a:ext uri="{FF2B5EF4-FFF2-40B4-BE49-F238E27FC236}">
                <a16:creationId xmlns:a16="http://schemas.microsoft.com/office/drawing/2014/main" id="{625BF9F3-F1D8-50D8-9CA4-2C52A5B92911}"/>
              </a:ext>
            </a:extLst>
          </p:cNvPr>
          <p:cNvSpPr>
            <a:spLocks noGrp="1"/>
          </p:cNvSpPr>
          <p:nvPr>
            <p:ph type="ftr" sz="quarter" idx="11"/>
          </p:nvPr>
        </p:nvSpPr>
        <p:spPr/>
        <p:txBody>
          <a:bodyPr/>
          <a:lstStyle/>
          <a:p>
            <a:r>
              <a:rPr lang="en-US"/>
              <a:t>Sample Footer Text</a:t>
            </a:r>
            <a:endParaRPr lang="en-US" dirty="0"/>
          </a:p>
        </p:txBody>
      </p:sp>
      <p:sp>
        <p:nvSpPr>
          <p:cNvPr id="6" name="Slide Number Placeholder 5">
            <a:extLst>
              <a:ext uri="{FF2B5EF4-FFF2-40B4-BE49-F238E27FC236}">
                <a16:creationId xmlns:a16="http://schemas.microsoft.com/office/drawing/2014/main" id="{582EF0D3-5947-8D20-17FA-6082AA2B5BA6}"/>
              </a:ext>
            </a:extLst>
          </p:cNvPr>
          <p:cNvSpPr>
            <a:spLocks noGrp="1"/>
          </p:cNvSpPr>
          <p:nvPr>
            <p:ph type="sldNum" sz="quarter" idx="12"/>
          </p:nvPr>
        </p:nvSpPr>
        <p:spPr/>
        <p:txBody>
          <a:bodyPr/>
          <a:lstStyle/>
          <a:p>
            <a:fld id="{294A09A9-5501-47C1-A89A-A340965A2BE2}" type="slidenum">
              <a:rPr lang="en-US" smtClean="0"/>
              <a:t>8</a:t>
            </a:fld>
            <a:endParaRPr lang="en-US" dirty="0"/>
          </a:p>
        </p:txBody>
      </p:sp>
    </p:spTree>
    <p:extLst>
      <p:ext uri="{BB962C8B-B14F-4D97-AF65-F5344CB8AC3E}">
        <p14:creationId xmlns:p14="http://schemas.microsoft.com/office/powerpoint/2010/main" val="616669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9487-2B8A-6CCB-2534-14F5D175C5A7}"/>
              </a:ext>
            </a:extLst>
          </p:cNvPr>
          <p:cNvSpPr>
            <a:spLocks noGrp="1"/>
          </p:cNvSpPr>
          <p:nvPr>
            <p:ph type="title"/>
          </p:nvPr>
        </p:nvSpPr>
        <p:spPr>
          <a:xfrm>
            <a:off x="350982" y="214318"/>
            <a:ext cx="11536218" cy="1453003"/>
          </a:xfrm>
        </p:spPr>
        <p:txBody>
          <a:bodyPr>
            <a:normAutofit/>
          </a:bodyPr>
          <a:lstStyle/>
          <a:p>
            <a:r>
              <a:rPr lang="en-US" dirty="0"/>
              <a:t>Braiding for Abby</a:t>
            </a:r>
            <a:br>
              <a:rPr lang="en-US" dirty="0"/>
            </a:br>
            <a:endParaRPr lang="en-US" sz="1600" dirty="0"/>
          </a:p>
        </p:txBody>
      </p:sp>
      <p:sp>
        <p:nvSpPr>
          <p:cNvPr id="3" name="Content Placeholder 2">
            <a:extLst>
              <a:ext uri="{FF2B5EF4-FFF2-40B4-BE49-F238E27FC236}">
                <a16:creationId xmlns:a16="http://schemas.microsoft.com/office/drawing/2014/main" id="{3989A5B1-AC42-9F8F-F70C-4011C2330651}"/>
              </a:ext>
            </a:extLst>
          </p:cNvPr>
          <p:cNvSpPr>
            <a:spLocks noGrp="1"/>
          </p:cNvSpPr>
          <p:nvPr>
            <p:ph idx="13"/>
          </p:nvPr>
        </p:nvSpPr>
        <p:spPr>
          <a:xfrm>
            <a:off x="530306" y="2381061"/>
            <a:ext cx="10750311" cy="4071497"/>
          </a:xfrm>
        </p:spPr>
        <p:txBody>
          <a:bodyPr>
            <a:normAutofit/>
          </a:bodyPr>
          <a:lstStyle/>
          <a:p>
            <a:pPr marL="0" indent="0" algn="l">
              <a:buNone/>
            </a:pPr>
            <a:r>
              <a:rPr lang="en-US" b="1" dirty="0"/>
              <a:t>The participant’s ISP may</a:t>
            </a:r>
            <a:br>
              <a:rPr lang="en-US" b="1" dirty="0"/>
            </a:br>
            <a:r>
              <a:rPr lang="en-US" b="1" dirty="0"/>
              <a:t>include a combination of DCP and other </a:t>
            </a:r>
            <a:br>
              <a:rPr lang="en-US" b="1" dirty="0"/>
            </a:br>
            <a:r>
              <a:rPr lang="en-US" b="1" dirty="0"/>
              <a:t>non-residential waiver services</a:t>
            </a:r>
          </a:p>
          <a:p>
            <a:pPr marL="0" indent="0" algn="l">
              <a:buNone/>
            </a:pPr>
            <a:r>
              <a:rPr lang="en-US" b="1" dirty="0"/>
              <a:t>Hawaii DVR: Job Development</a:t>
            </a:r>
          </a:p>
          <a:p>
            <a:pPr marL="0" indent="0" algn="l">
              <a:buNone/>
            </a:pPr>
            <a:r>
              <a:rPr lang="en-US" b="1" dirty="0"/>
              <a:t>Hawaii DDD: Discovery and Career planning, Financial Literacy, Individual Employment Services (job coaching), community learning service group and individual </a:t>
            </a:r>
          </a:p>
        </p:txBody>
      </p:sp>
      <p:sp>
        <p:nvSpPr>
          <p:cNvPr id="4" name="Footer Placeholder 3">
            <a:extLst>
              <a:ext uri="{FF2B5EF4-FFF2-40B4-BE49-F238E27FC236}">
                <a16:creationId xmlns:a16="http://schemas.microsoft.com/office/drawing/2014/main" id="{625BF9F3-F1D8-50D8-9CA4-2C52A5B92911}"/>
              </a:ext>
            </a:extLst>
          </p:cNvPr>
          <p:cNvSpPr>
            <a:spLocks noGrp="1"/>
          </p:cNvSpPr>
          <p:nvPr>
            <p:ph type="ftr" sz="quarter" idx="11"/>
          </p:nvPr>
        </p:nvSpPr>
        <p:spPr/>
        <p:txBody>
          <a:bodyPr/>
          <a:lstStyle/>
          <a:p>
            <a:r>
              <a:rPr lang="en-US"/>
              <a:t>Sample Footer Text</a:t>
            </a:r>
            <a:endParaRPr lang="en-US" dirty="0"/>
          </a:p>
        </p:txBody>
      </p:sp>
      <p:sp>
        <p:nvSpPr>
          <p:cNvPr id="6" name="Slide Number Placeholder 5">
            <a:extLst>
              <a:ext uri="{FF2B5EF4-FFF2-40B4-BE49-F238E27FC236}">
                <a16:creationId xmlns:a16="http://schemas.microsoft.com/office/drawing/2014/main" id="{582EF0D3-5947-8D20-17FA-6082AA2B5BA6}"/>
              </a:ext>
            </a:extLst>
          </p:cNvPr>
          <p:cNvSpPr>
            <a:spLocks noGrp="1"/>
          </p:cNvSpPr>
          <p:nvPr>
            <p:ph type="sldNum" sz="quarter" idx="12"/>
          </p:nvPr>
        </p:nvSpPr>
        <p:spPr/>
        <p:txBody>
          <a:bodyPr/>
          <a:lstStyle/>
          <a:p>
            <a:fld id="{294A09A9-5501-47C1-A89A-A340965A2BE2}" type="slidenum">
              <a:rPr lang="en-US" smtClean="0"/>
              <a:t>9</a:t>
            </a:fld>
            <a:endParaRPr lang="en-US" dirty="0"/>
          </a:p>
        </p:txBody>
      </p:sp>
    </p:spTree>
    <p:extLst>
      <p:ext uri="{BB962C8B-B14F-4D97-AF65-F5344CB8AC3E}">
        <p14:creationId xmlns:p14="http://schemas.microsoft.com/office/powerpoint/2010/main" val="97857728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0a7a0193-54c6-4d02-a91f-4853b8725052" xsi:nil="true"/>
    <_activity xmlns="0a7a0193-54c6-4d02-a91f-4853b87250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355E5038226947B321BB34C3FF7CF0" ma:contentTypeVersion="20" ma:contentTypeDescription="Create a new document." ma:contentTypeScope="" ma:versionID="82fa21aa272547598135b5f9b753edfa">
  <xsd:schema xmlns:xsd="http://www.w3.org/2001/XMLSchema" xmlns:xs="http://www.w3.org/2001/XMLSchema" xmlns:p="http://schemas.microsoft.com/office/2006/metadata/properties" xmlns:ns3="b282f97d-115b-40cf-87a6-5fc88ab17718" xmlns:ns4="0a7a0193-54c6-4d02-a91f-4853b8725052" targetNamespace="http://schemas.microsoft.com/office/2006/metadata/properties" ma:root="true" ma:fieldsID="97884565412a85746876e4acadb5afbf" ns3:_="" ns4:_="">
    <xsd:import namespace="b282f97d-115b-40cf-87a6-5fc88ab17718"/>
    <xsd:import namespace="0a7a0193-54c6-4d02-a91f-4853b8725052"/>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82f97d-115b-40cf-87a6-5fc88ab1771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a7a0193-54c6-4d02-a91f-4853b872505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B9D788-52D8-46C3-92EC-553D7E4077CF}">
  <ds:schemaRefs>
    <ds:schemaRef ds:uri="http://schemas.microsoft.com/sharepoint/v3/contenttype/forms"/>
  </ds:schemaRefs>
</ds:datastoreItem>
</file>

<file path=customXml/itemProps2.xml><?xml version="1.0" encoding="utf-8"?>
<ds:datastoreItem xmlns:ds="http://schemas.openxmlformats.org/officeDocument/2006/customXml" ds:itemID="{B474A8BD-7470-4767-A78C-01B8DE47DE70}">
  <ds:schemaRefs>
    <ds:schemaRef ds:uri="http://purl.org/dc/dcmitype/"/>
    <ds:schemaRef ds:uri="http://schemas.microsoft.com/office/2006/documentManagement/types"/>
    <ds:schemaRef ds:uri="http://purl.org/dc/elements/1.1/"/>
    <ds:schemaRef ds:uri="http://www.w3.org/XML/1998/namespace"/>
    <ds:schemaRef ds:uri="http://purl.org/dc/terms/"/>
    <ds:schemaRef ds:uri="http://schemas.microsoft.com/office/infopath/2007/PartnerControls"/>
    <ds:schemaRef ds:uri="http://schemas.microsoft.com/office/2006/metadata/properties"/>
    <ds:schemaRef ds:uri="http://schemas.openxmlformats.org/package/2006/metadata/core-properties"/>
    <ds:schemaRef ds:uri="0a7a0193-54c6-4d02-a91f-4853b8725052"/>
    <ds:schemaRef ds:uri="b282f97d-115b-40cf-87a6-5fc88ab17718"/>
  </ds:schemaRefs>
</ds:datastoreItem>
</file>

<file path=customXml/itemProps3.xml><?xml version="1.0" encoding="utf-8"?>
<ds:datastoreItem xmlns:ds="http://schemas.openxmlformats.org/officeDocument/2006/customXml" ds:itemID="{D2B12704-9405-4592-884F-0172AF3534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82f97d-115b-40cf-87a6-5fc88ab17718"/>
    <ds:schemaRef ds:uri="0a7a0193-54c6-4d02-a91f-4853b87250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175</TotalTime>
  <Words>678</Words>
  <Application>Microsoft Office PowerPoint</Application>
  <PresentationFormat>Widescreen</PresentationFormat>
  <Paragraphs>108</Paragraphs>
  <Slides>15</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Custom Design</vt:lpstr>
      <vt:lpstr>Office Theme</vt:lpstr>
      <vt:lpstr>Blending, Braiding and Stacking Services and Supports </vt:lpstr>
      <vt:lpstr>Learning Outcomes</vt:lpstr>
      <vt:lpstr>Introduction</vt:lpstr>
      <vt:lpstr>Braiding, Blending and Sequencing Services and Funding </vt:lpstr>
      <vt:lpstr>Braiding</vt:lpstr>
      <vt:lpstr>Braiding</vt:lpstr>
      <vt:lpstr>Braiding for Abby The participant’s ISP may include a combination of DCP and other  non-residential waiver services</vt:lpstr>
      <vt:lpstr>Braiding for Abby </vt:lpstr>
      <vt:lpstr>Braiding for Abby </vt:lpstr>
      <vt:lpstr>Blending</vt:lpstr>
      <vt:lpstr>Project Search is an example of Blending</vt:lpstr>
      <vt:lpstr>Sequencing </vt:lpstr>
      <vt:lpstr>Barriers to Braiding, Blending and Sequencing</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Karen Lee</dc:creator>
  <cp:lastModifiedBy>Karen Lee</cp:lastModifiedBy>
  <cp:revision>3</cp:revision>
  <dcterms:created xsi:type="dcterms:W3CDTF">2024-02-13T17:59:25Z</dcterms:created>
  <dcterms:modified xsi:type="dcterms:W3CDTF">2024-02-22T16:00:04Z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0x0101005F355E5038226947B321BB34C3FF7CF0</vt:lpwstr>
  </property>
  <property fmtid="{D5CDD505-2E9C-101B-9397-08002B2CF9AE}" pid="3" name="MediaServiceImageTags">
    <vt:lpwstr/>
  </property>
</Properties>
</file>