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6" r:id="rId2"/>
  </p:sldMasterIdLst>
  <p:notesMasterIdLst>
    <p:notesMasterId r:id="rId17"/>
  </p:notesMasterIdLst>
  <p:sldIdLst>
    <p:sldId id="256" r:id="rId3"/>
    <p:sldId id="257" r:id="rId4"/>
    <p:sldId id="258" r:id="rId5"/>
    <p:sldId id="264" r:id="rId6"/>
    <p:sldId id="269" r:id="rId7"/>
    <p:sldId id="275" r:id="rId8"/>
    <p:sldId id="341" r:id="rId9"/>
    <p:sldId id="268" r:id="rId10"/>
    <p:sldId id="349" r:id="rId11"/>
    <p:sldId id="350" r:id="rId12"/>
    <p:sldId id="267" r:id="rId13"/>
    <p:sldId id="334" r:id="rId14"/>
    <p:sldId id="345" r:id="rId15"/>
    <p:sldId id="34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1C30"/>
    <a:srgbClr val="550527"/>
    <a:srgbClr val="C522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33" autoAdjust="0"/>
    <p:restoredTop sz="94660"/>
  </p:normalViewPr>
  <p:slideViewPr>
    <p:cSldViewPr snapToGrid="0">
      <p:cViewPr varScale="1">
        <p:scale>
          <a:sx n="78" d="100"/>
          <a:sy n="78" d="100"/>
        </p:scale>
        <p:origin x="878"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9T21:33:44.339"/>
    </inkml:context>
    <inkml:brush xml:id="br0">
      <inkml:brushProperty name="width" value="0.035" units="cm"/>
      <inkml:brushProperty name="height" value="0.035" units="cm"/>
      <inkml:brushProperty name="color" value="#E71224"/>
    </inkml:brush>
  </inkml:definitions>
  <inkml:trace contextRef="#ctx0" brushRef="#br0">1 0 24575,'0'0'-8191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9T21:34:01.947"/>
    </inkml:context>
    <inkml:brush xml:id="br0">
      <inkml:brushProperty name="width" value="0.035" units="cm"/>
      <inkml:brushProperty name="height" value="0.035" units="cm"/>
      <inkml:brushProperty name="color" value="#E71224"/>
    </inkml:brush>
  </inkml:definitions>
  <inkml:trace contextRef="#ctx0" brushRef="#br0">1 0 24575,'0'0'-8191</inkml:trace>
  <inkml:trace contextRef="#ctx0" brushRef="#br0" timeOffset="1">1 0 24575,'0'0'-8191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9T21:34:02.294"/>
    </inkml:context>
    <inkml:brush xml:id="br0">
      <inkml:brushProperty name="width" value="0.035" units="cm"/>
      <inkml:brushProperty name="height" value="0.035" units="cm"/>
      <inkml:brushProperty name="color" value="#E71224"/>
    </inkml:brush>
  </inkml:definitions>
  <inkml:trace contextRef="#ctx0" brushRef="#br0">1 0 24575,'0'0'-8191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9T21:34:25.318"/>
    </inkml:context>
    <inkml:brush xml:id="br0">
      <inkml:brushProperty name="width" value="0.2" units="cm"/>
      <inkml:brushProperty name="height" value="0.2" units="cm"/>
      <inkml:brushProperty name="color" value="#E71224"/>
    </inkml:brush>
  </inkml:definitions>
  <inkml:trace contextRef="#ctx0" brushRef="#br0">1 1 24575,'0'0'-8191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9T21:34:48.618"/>
    </inkml:context>
    <inkml:brush xml:id="br0">
      <inkml:brushProperty name="width" value="0.2" units="cm"/>
      <inkml:brushProperty name="height" value="0.2" units="cm"/>
      <inkml:brushProperty name="color" value="#E71224"/>
    </inkml:brush>
  </inkml:definitions>
  <inkml:trace contextRef="#ctx0" brushRef="#br0">0 1 24575,'0'0'-8191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9T21:35:01.834"/>
    </inkml:context>
    <inkml:brush xml:id="br0">
      <inkml:brushProperty name="width" value="0.2" units="cm"/>
      <inkml:brushProperty name="height" value="0.2" units="cm"/>
      <inkml:brushProperty name="color" value="#E71224"/>
    </inkml:brush>
  </inkml:definitions>
  <inkml:trace contextRef="#ctx0" brushRef="#br0">0 1 24575,'0'0'-8191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9T21:33:44.770"/>
    </inkml:context>
    <inkml:brush xml:id="br0">
      <inkml:brushProperty name="width" value="0.035" units="cm"/>
      <inkml:brushProperty name="height" value="0.035" units="cm"/>
      <inkml:brushProperty name="color" value="#E71224"/>
    </inkml:brush>
  </inkml:definitions>
  <inkml:trace contextRef="#ctx0" brushRef="#br0">1 0 24575,'0'0'-8191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9T21:33:45.097"/>
    </inkml:context>
    <inkml:brush xml:id="br0">
      <inkml:brushProperty name="width" value="0.035" units="cm"/>
      <inkml:brushProperty name="height" value="0.035" units="cm"/>
      <inkml:brushProperty name="color" value="#E71224"/>
    </inkml:brush>
  </inkml:definitions>
  <inkml:trace contextRef="#ctx0" brushRef="#br0">1 0 24575,'0'0'-8191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9T21:33:45.485"/>
    </inkml:context>
    <inkml:brush xml:id="br0">
      <inkml:brushProperty name="width" value="0.035" units="cm"/>
      <inkml:brushProperty name="height" value="0.035" units="cm"/>
      <inkml:brushProperty name="color" value="#E71224"/>
    </inkml:brush>
  </inkml:definitions>
  <inkml:trace contextRef="#ctx0" brushRef="#br0">1 0 24575,'0'0'-8191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9T21:33:45.813"/>
    </inkml:context>
    <inkml:brush xml:id="br0">
      <inkml:brushProperty name="width" value="0.035" units="cm"/>
      <inkml:brushProperty name="height" value="0.035" units="cm"/>
      <inkml:brushProperty name="color" value="#E71224"/>
    </inkml:brush>
  </inkml:definitions>
  <inkml:trace contextRef="#ctx0" brushRef="#br0">1 0 24575,'0'0'-8191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9T21:33:46.187"/>
    </inkml:context>
    <inkml:brush xml:id="br0">
      <inkml:brushProperty name="width" value="0.035" units="cm"/>
      <inkml:brushProperty name="height" value="0.035" units="cm"/>
      <inkml:brushProperty name="color" value="#E71224"/>
    </inkml:brush>
  </inkml:definitions>
  <inkml:trace contextRef="#ctx0" brushRef="#br0">1 0 24575,'0'0'-8191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9T21:33:59.269"/>
    </inkml:context>
    <inkml:brush xml:id="br0">
      <inkml:brushProperty name="width" value="0.035" units="cm"/>
      <inkml:brushProperty name="height" value="0.035" units="cm"/>
      <inkml:brushProperty name="color" value="#E71224"/>
    </inkml:brush>
  </inkml:definitions>
  <inkml:trace contextRef="#ctx0" brushRef="#br0">0 1 24575,'0'0'0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9T21:34:01.250"/>
    </inkml:context>
    <inkml:brush xml:id="br0">
      <inkml:brushProperty name="width" value="0.035" units="cm"/>
      <inkml:brushProperty name="height" value="0.035" units="cm"/>
      <inkml:brushProperty name="color" value="#E71224"/>
    </inkml:brush>
  </inkml:definitions>
  <inkml:trace contextRef="#ctx0" brushRef="#br0">1 0 24575,'0'0'-8191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9T21:34:01.622"/>
    </inkml:context>
    <inkml:brush xml:id="br0">
      <inkml:brushProperty name="width" value="0.035" units="cm"/>
      <inkml:brushProperty name="height" value="0.035" units="cm"/>
      <inkml:brushProperty name="color" value="#E71224"/>
    </inkml:brush>
  </inkml:definitions>
  <inkml:trace contextRef="#ctx0" brushRef="#br0">1 0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84B4F7-0144-426E-9AB3-368C7D2FF7BD}" type="datetimeFigureOut">
              <a:rPr lang="en-US" smtClean="0"/>
              <a:t>2/16/2024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30B8EC-B2B8-49A2-940F-C49B640E667D}" type="slidenum">
              <a:rPr lang="en-US" smtClean="0"/>
              <a:t>‹#›</a:t>
            </a:fld>
            <a:endParaRPr lang="en-US"/>
          </a:p>
        </p:txBody>
      </p:sp>
    </p:spTree>
    <p:extLst>
      <p:ext uri="{BB962C8B-B14F-4D97-AF65-F5344CB8AC3E}">
        <p14:creationId xmlns:p14="http://schemas.microsoft.com/office/powerpoint/2010/main" val="5079958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Rot="1" noChangeAspect="1" noChangeArrowheads="1"/>
          </p:cNvSpPr>
          <p:nvPr>
            <p:ph type="sldImg"/>
          </p:nvPr>
        </p:nvSpPr>
        <p:spPr>
          <a:solidFill>
            <a:srgbClr val="FFFFFF"/>
          </a:solidFill>
          <a:ln/>
        </p:spPr>
      </p:sp>
      <p:sp>
        <p:nvSpPr>
          <p:cNvPr id="3891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latin typeface="Helvetica" charset="0"/>
              <a:ea typeface="ＭＳ Ｐゴシック" charset="0"/>
              <a:cs typeface="ＭＳ Ｐゴシック" charset="0"/>
            </a:endParaRPr>
          </a:p>
        </p:txBody>
      </p:sp>
    </p:spTree>
    <p:extLst>
      <p:ext uri="{BB962C8B-B14F-4D97-AF65-F5344CB8AC3E}">
        <p14:creationId xmlns:p14="http://schemas.microsoft.com/office/powerpoint/2010/main" val="3986630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27 STATES, 2 COUNTIES AND 7 COUNTRIES </a:t>
            </a:r>
          </a:p>
        </p:txBody>
      </p:sp>
      <p:sp>
        <p:nvSpPr>
          <p:cNvPr id="4" name="Slide Number Placeholder 3"/>
          <p:cNvSpPr>
            <a:spLocks noGrp="1"/>
          </p:cNvSpPr>
          <p:nvPr>
            <p:ph type="sldNum" sz="quarter" idx="5"/>
          </p:nvPr>
        </p:nvSpPr>
        <p:spPr/>
        <p:txBody>
          <a:bodyPr/>
          <a:lstStyle/>
          <a:p>
            <a:fld id="{0930B8EC-B2B8-49A2-940F-C49B640E667D}" type="slidenum">
              <a:rPr lang="en-US" smtClean="0"/>
              <a:t>13</a:t>
            </a:fld>
            <a:endParaRPr lang="en-US"/>
          </a:p>
        </p:txBody>
      </p:sp>
    </p:spTree>
    <p:extLst>
      <p:ext uri="{BB962C8B-B14F-4D97-AF65-F5344CB8AC3E}">
        <p14:creationId xmlns:p14="http://schemas.microsoft.com/office/powerpoint/2010/main" val="8089497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userDrawn="1"/>
        </p:nvSpPr>
        <p:spPr>
          <a:xfrm>
            <a:off x="1524000" y="1122363"/>
            <a:ext cx="9144000" cy="4135438"/>
          </a:xfrm>
          <a:prstGeom prst="rect">
            <a:avLst/>
          </a:prstGeom>
          <a:solidFill>
            <a:srgbClr val="A51C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CAD2202-F879-41E0-932B-E3BCD97054A3}" type="datetimeFigureOut">
              <a:rPr lang="en-US" smtClean="0"/>
              <a:t>2/16/2024</a:t>
            </a:fld>
            <a:endParaRPr lang="en-US"/>
          </a:p>
        </p:txBody>
      </p:sp>
      <p:sp>
        <p:nvSpPr>
          <p:cNvPr id="6" name="Slide Number Placeholder 5"/>
          <p:cNvSpPr>
            <a:spLocks noGrp="1"/>
          </p:cNvSpPr>
          <p:nvPr>
            <p:ph type="sldNum" sz="quarter" idx="12"/>
          </p:nvPr>
        </p:nvSpPr>
        <p:spPr/>
        <p:txBody>
          <a:bodyPr/>
          <a:lstStyle/>
          <a:p>
            <a:fld id="{605995D9-5217-4D59-8049-1796F6493327}" type="slidenum">
              <a:rPr lang="en-US" smtClean="0"/>
              <a:t>‹#›</a:t>
            </a:fld>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88811" y="6227398"/>
            <a:ext cx="2214377" cy="623028"/>
          </a:xfrm>
          <a:prstGeom prst="rect">
            <a:avLst/>
          </a:prstGeom>
        </p:spPr>
      </p:pic>
      <p:sp>
        <p:nvSpPr>
          <p:cNvPr id="10" name="Rectangle 9"/>
          <p:cNvSpPr/>
          <p:nvPr userDrawn="1"/>
        </p:nvSpPr>
        <p:spPr>
          <a:xfrm>
            <a:off x="0" y="0"/>
            <a:ext cx="12192000" cy="11223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1098549"/>
            <a:ext cx="1524000" cy="11223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10668000" y="1122363"/>
            <a:ext cx="1524000" cy="11223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15366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1936F-B252-15DF-8AC1-F7C12AB86F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114671-46A1-B359-551A-215109FDD68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C5030C-CF2A-346E-0C71-EF0C57CD48A1}"/>
              </a:ext>
            </a:extLst>
          </p:cNvPr>
          <p:cNvSpPr>
            <a:spLocks noGrp="1"/>
          </p:cNvSpPr>
          <p:nvPr>
            <p:ph type="dt" sz="half" idx="10"/>
          </p:nvPr>
        </p:nvSpPr>
        <p:spPr/>
        <p:txBody>
          <a:bodyPr/>
          <a:lstStyle/>
          <a:p>
            <a:fld id="{094E09B4-0C9B-4821-849F-C3624D4F8A4C}" type="datetimeFigureOut">
              <a:rPr lang="en-US" smtClean="0"/>
              <a:t>2/16/2024</a:t>
            </a:fld>
            <a:endParaRPr lang="en-US"/>
          </a:p>
        </p:txBody>
      </p:sp>
      <p:sp>
        <p:nvSpPr>
          <p:cNvPr id="5" name="Footer Placeholder 4">
            <a:extLst>
              <a:ext uri="{FF2B5EF4-FFF2-40B4-BE49-F238E27FC236}">
                <a16:creationId xmlns:a16="http://schemas.microsoft.com/office/drawing/2014/main" id="{C54100F3-DAAE-BF41-1784-66B0E4DA08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678534-6B20-231A-9F9B-A9BB2DEF6F3E}"/>
              </a:ext>
            </a:extLst>
          </p:cNvPr>
          <p:cNvSpPr>
            <a:spLocks noGrp="1"/>
          </p:cNvSpPr>
          <p:nvPr>
            <p:ph type="sldNum" sz="quarter" idx="12"/>
          </p:nvPr>
        </p:nvSpPr>
        <p:spPr/>
        <p:txBody>
          <a:bodyPr/>
          <a:lstStyle/>
          <a:p>
            <a:fld id="{4A34EF98-E720-4CF4-B6E5-B9A91F507C95}" type="slidenum">
              <a:rPr lang="en-US" smtClean="0"/>
              <a:t>‹#›</a:t>
            </a:fld>
            <a:endParaRPr lang="en-US"/>
          </a:p>
        </p:txBody>
      </p:sp>
    </p:spTree>
    <p:extLst>
      <p:ext uri="{BB962C8B-B14F-4D97-AF65-F5344CB8AC3E}">
        <p14:creationId xmlns:p14="http://schemas.microsoft.com/office/powerpoint/2010/main" val="3469759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B67EA-F5BA-3DAD-A644-BBF4BF7451F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F5408F3-F09E-7290-9B49-2CED033DA51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1F83E03-3E15-26F8-82F9-C554677C0C6B}"/>
              </a:ext>
            </a:extLst>
          </p:cNvPr>
          <p:cNvSpPr>
            <a:spLocks noGrp="1"/>
          </p:cNvSpPr>
          <p:nvPr>
            <p:ph type="dt" sz="half" idx="10"/>
          </p:nvPr>
        </p:nvSpPr>
        <p:spPr/>
        <p:txBody>
          <a:bodyPr/>
          <a:lstStyle/>
          <a:p>
            <a:fld id="{094E09B4-0C9B-4821-849F-C3624D4F8A4C}" type="datetimeFigureOut">
              <a:rPr lang="en-US" smtClean="0"/>
              <a:t>2/16/2024</a:t>
            </a:fld>
            <a:endParaRPr lang="en-US"/>
          </a:p>
        </p:txBody>
      </p:sp>
      <p:sp>
        <p:nvSpPr>
          <p:cNvPr id="5" name="Footer Placeholder 4">
            <a:extLst>
              <a:ext uri="{FF2B5EF4-FFF2-40B4-BE49-F238E27FC236}">
                <a16:creationId xmlns:a16="http://schemas.microsoft.com/office/drawing/2014/main" id="{14BB0545-3896-9CC1-6F15-2F5A3C922E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AD7754-CC08-1568-0FB5-CEC87B326C7F}"/>
              </a:ext>
            </a:extLst>
          </p:cNvPr>
          <p:cNvSpPr>
            <a:spLocks noGrp="1"/>
          </p:cNvSpPr>
          <p:nvPr>
            <p:ph type="sldNum" sz="quarter" idx="12"/>
          </p:nvPr>
        </p:nvSpPr>
        <p:spPr/>
        <p:txBody>
          <a:bodyPr/>
          <a:lstStyle/>
          <a:p>
            <a:fld id="{4A34EF98-E720-4CF4-B6E5-B9A91F507C95}" type="slidenum">
              <a:rPr lang="en-US" smtClean="0"/>
              <a:t>‹#›</a:t>
            </a:fld>
            <a:endParaRPr lang="en-US"/>
          </a:p>
        </p:txBody>
      </p:sp>
    </p:spTree>
    <p:extLst>
      <p:ext uri="{BB962C8B-B14F-4D97-AF65-F5344CB8AC3E}">
        <p14:creationId xmlns:p14="http://schemas.microsoft.com/office/powerpoint/2010/main" val="4508889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C900E-BBD8-EFCC-006D-066D388203D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6BA98F-8DD9-2649-FBEE-577D2130C5B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5F60EB7-A3F6-6870-1C4B-30A98A6752E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47E9580-88DF-F4DB-DE21-BC8B1CD82F3C}"/>
              </a:ext>
            </a:extLst>
          </p:cNvPr>
          <p:cNvSpPr>
            <a:spLocks noGrp="1"/>
          </p:cNvSpPr>
          <p:nvPr>
            <p:ph type="dt" sz="half" idx="10"/>
          </p:nvPr>
        </p:nvSpPr>
        <p:spPr/>
        <p:txBody>
          <a:bodyPr/>
          <a:lstStyle/>
          <a:p>
            <a:fld id="{094E09B4-0C9B-4821-849F-C3624D4F8A4C}" type="datetimeFigureOut">
              <a:rPr lang="en-US" smtClean="0"/>
              <a:t>2/16/2024</a:t>
            </a:fld>
            <a:endParaRPr lang="en-US"/>
          </a:p>
        </p:txBody>
      </p:sp>
      <p:sp>
        <p:nvSpPr>
          <p:cNvPr id="6" name="Footer Placeholder 5">
            <a:extLst>
              <a:ext uri="{FF2B5EF4-FFF2-40B4-BE49-F238E27FC236}">
                <a16:creationId xmlns:a16="http://schemas.microsoft.com/office/drawing/2014/main" id="{654E446F-3DE0-0441-D43A-C83A6A2A7F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0614BF-2FFC-AFA6-3304-5EE599DAE04D}"/>
              </a:ext>
            </a:extLst>
          </p:cNvPr>
          <p:cNvSpPr>
            <a:spLocks noGrp="1"/>
          </p:cNvSpPr>
          <p:nvPr>
            <p:ph type="sldNum" sz="quarter" idx="12"/>
          </p:nvPr>
        </p:nvSpPr>
        <p:spPr/>
        <p:txBody>
          <a:bodyPr/>
          <a:lstStyle/>
          <a:p>
            <a:fld id="{4A34EF98-E720-4CF4-B6E5-B9A91F507C95}" type="slidenum">
              <a:rPr lang="en-US" smtClean="0"/>
              <a:t>‹#›</a:t>
            </a:fld>
            <a:endParaRPr lang="en-US"/>
          </a:p>
        </p:txBody>
      </p:sp>
    </p:spTree>
    <p:extLst>
      <p:ext uri="{BB962C8B-B14F-4D97-AF65-F5344CB8AC3E}">
        <p14:creationId xmlns:p14="http://schemas.microsoft.com/office/powerpoint/2010/main" val="42211206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D4B41-3D36-E533-48D2-1F80E360C9A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3C75424-3C5D-95D9-7202-45F713CCFDD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52ED9D-1570-02FB-6F0E-3B65DAEB067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ED9B628-0632-EB27-922D-BE11813E58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BF59883-6B16-8988-CC2E-64B06C0911C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A037A4C-FCE8-2EF4-849B-A890930D6BED}"/>
              </a:ext>
            </a:extLst>
          </p:cNvPr>
          <p:cNvSpPr>
            <a:spLocks noGrp="1"/>
          </p:cNvSpPr>
          <p:nvPr>
            <p:ph type="dt" sz="half" idx="10"/>
          </p:nvPr>
        </p:nvSpPr>
        <p:spPr/>
        <p:txBody>
          <a:bodyPr/>
          <a:lstStyle/>
          <a:p>
            <a:fld id="{094E09B4-0C9B-4821-849F-C3624D4F8A4C}" type="datetimeFigureOut">
              <a:rPr lang="en-US" smtClean="0"/>
              <a:t>2/16/2024</a:t>
            </a:fld>
            <a:endParaRPr lang="en-US"/>
          </a:p>
        </p:txBody>
      </p:sp>
      <p:sp>
        <p:nvSpPr>
          <p:cNvPr id="8" name="Footer Placeholder 7">
            <a:extLst>
              <a:ext uri="{FF2B5EF4-FFF2-40B4-BE49-F238E27FC236}">
                <a16:creationId xmlns:a16="http://schemas.microsoft.com/office/drawing/2014/main" id="{4EE6A777-FFA9-2960-ECBE-92957CCAEB1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12494C1-EA60-DFED-5602-20323ED57F8A}"/>
              </a:ext>
            </a:extLst>
          </p:cNvPr>
          <p:cNvSpPr>
            <a:spLocks noGrp="1"/>
          </p:cNvSpPr>
          <p:nvPr>
            <p:ph type="sldNum" sz="quarter" idx="12"/>
          </p:nvPr>
        </p:nvSpPr>
        <p:spPr/>
        <p:txBody>
          <a:bodyPr/>
          <a:lstStyle/>
          <a:p>
            <a:fld id="{4A34EF98-E720-4CF4-B6E5-B9A91F507C95}" type="slidenum">
              <a:rPr lang="en-US" smtClean="0"/>
              <a:t>‹#›</a:t>
            </a:fld>
            <a:endParaRPr lang="en-US"/>
          </a:p>
        </p:txBody>
      </p:sp>
    </p:spTree>
    <p:extLst>
      <p:ext uri="{BB962C8B-B14F-4D97-AF65-F5344CB8AC3E}">
        <p14:creationId xmlns:p14="http://schemas.microsoft.com/office/powerpoint/2010/main" val="9845854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15188-0508-A50D-A6FC-A9930A50890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B1E0C45-E0E5-35E3-79F0-1EF1382F2A09}"/>
              </a:ext>
            </a:extLst>
          </p:cNvPr>
          <p:cNvSpPr>
            <a:spLocks noGrp="1"/>
          </p:cNvSpPr>
          <p:nvPr>
            <p:ph type="dt" sz="half" idx="10"/>
          </p:nvPr>
        </p:nvSpPr>
        <p:spPr/>
        <p:txBody>
          <a:bodyPr/>
          <a:lstStyle/>
          <a:p>
            <a:fld id="{094E09B4-0C9B-4821-849F-C3624D4F8A4C}" type="datetimeFigureOut">
              <a:rPr lang="en-US" smtClean="0"/>
              <a:t>2/16/2024</a:t>
            </a:fld>
            <a:endParaRPr lang="en-US"/>
          </a:p>
        </p:txBody>
      </p:sp>
      <p:sp>
        <p:nvSpPr>
          <p:cNvPr id="4" name="Footer Placeholder 3">
            <a:extLst>
              <a:ext uri="{FF2B5EF4-FFF2-40B4-BE49-F238E27FC236}">
                <a16:creationId xmlns:a16="http://schemas.microsoft.com/office/drawing/2014/main" id="{5BDC5B94-201E-4E07-F5BC-BB67E7B824E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743A56A-F1A4-1987-6435-DCBEDCD46BB2}"/>
              </a:ext>
            </a:extLst>
          </p:cNvPr>
          <p:cNvSpPr>
            <a:spLocks noGrp="1"/>
          </p:cNvSpPr>
          <p:nvPr>
            <p:ph type="sldNum" sz="quarter" idx="12"/>
          </p:nvPr>
        </p:nvSpPr>
        <p:spPr/>
        <p:txBody>
          <a:bodyPr/>
          <a:lstStyle/>
          <a:p>
            <a:fld id="{4A34EF98-E720-4CF4-B6E5-B9A91F507C95}" type="slidenum">
              <a:rPr lang="en-US" smtClean="0"/>
              <a:t>‹#›</a:t>
            </a:fld>
            <a:endParaRPr lang="en-US"/>
          </a:p>
        </p:txBody>
      </p:sp>
    </p:spTree>
    <p:extLst>
      <p:ext uri="{BB962C8B-B14F-4D97-AF65-F5344CB8AC3E}">
        <p14:creationId xmlns:p14="http://schemas.microsoft.com/office/powerpoint/2010/main" val="29835153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F30B87-1D4F-66AF-FBBA-3C83200EF708}"/>
              </a:ext>
            </a:extLst>
          </p:cNvPr>
          <p:cNvSpPr>
            <a:spLocks noGrp="1"/>
          </p:cNvSpPr>
          <p:nvPr>
            <p:ph type="dt" sz="half" idx="10"/>
          </p:nvPr>
        </p:nvSpPr>
        <p:spPr/>
        <p:txBody>
          <a:bodyPr/>
          <a:lstStyle/>
          <a:p>
            <a:fld id="{094E09B4-0C9B-4821-849F-C3624D4F8A4C}" type="datetimeFigureOut">
              <a:rPr lang="en-US" smtClean="0"/>
              <a:t>2/16/2024</a:t>
            </a:fld>
            <a:endParaRPr lang="en-US"/>
          </a:p>
        </p:txBody>
      </p:sp>
      <p:sp>
        <p:nvSpPr>
          <p:cNvPr id="3" name="Footer Placeholder 2">
            <a:extLst>
              <a:ext uri="{FF2B5EF4-FFF2-40B4-BE49-F238E27FC236}">
                <a16:creationId xmlns:a16="http://schemas.microsoft.com/office/drawing/2014/main" id="{51F30A9D-2AB9-16D7-72B1-7EE47D77ABC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E95C8AF-2482-547E-D2E4-C6CC025CC18E}"/>
              </a:ext>
            </a:extLst>
          </p:cNvPr>
          <p:cNvSpPr>
            <a:spLocks noGrp="1"/>
          </p:cNvSpPr>
          <p:nvPr>
            <p:ph type="sldNum" sz="quarter" idx="12"/>
          </p:nvPr>
        </p:nvSpPr>
        <p:spPr/>
        <p:txBody>
          <a:bodyPr/>
          <a:lstStyle/>
          <a:p>
            <a:fld id="{4A34EF98-E720-4CF4-B6E5-B9A91F507C95}" type="slidenum">
              <a:rPr lang="en-US" smtClean="0"/>
              <a:t>‹#›</a:t>
            </a:fld>
            <a:endParaRPr lang="en-US"/>
          </a:p>
        </p:txBody>
      </p:sp>
    </p:spTree>
    <p:extLst>
      <p:ext uri="{BB962C8B-B14F-4D97-AF65-F5344CB8AC3E}">
        <p14:creationId xmlns:p14="http://schemas.microsoft.com/office/powerpoint/2010/main" val="19712809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A7F49-B4DB-0FF3-77F9-4FEDEECC69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B4B459B-1E4D-F574-CF1A-4101C6B82E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B2DD6A9-8395-80C8-60AE-210E5058E5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110F8D-03E8-6840-288D-FCFCCB211606}"/>
              </a:ext>
            </a:extLst>
          </p:cNvPr>
          <p:cNvSpPr>
            <a:spLocks noGrp="1"/>
          </p:cNvSpPr>
          <p:nvPr>
            <p:ph type="dt" sz="half" idx="10"/>
          </p:nvPr>
        </p:nvSpPr>
        <p:spPr/>
        <p:txBody>
          <a:bodyPr/>
          <a:lstStyle/>
          <a:p>
            <a:fld id="{094E09B4-0C9B-4821-849F-C3624D4F8A4C}" type="datetimeFigureOut">
              <a:rPr lang="en-US" smtClean="0"/>
              <a:t>2/16/2024</a:t>
            </a:fld>
            <a:endParaRPr lang="en-US"/>
          </a:p>
        </p:txBody>
      </p:sp>
      <p:sp>
        <p:nvSpPr>
          <p:cNvPr id="6" name="Footer Placeholder 5">
            <a:extLst>
              <a:ext uri="{FF2B5EF4-FFF2-40B4-BE49-F238E27FC236}">
                <a16:creationId xmlns:a16="http://schemas.microsoft.com/office/drawing/2014/main" id="{BEEA188C-E324-DEB8-4C3A-711F0D29F7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A97B88-108A-6DE8-909B-1B9AFFD3F93E}"/>
              </a:ext>
            </a:extLst>
          </p:cNvPr>
          <p:cNvSpPr>
            <a:spLocks noGrp="1"/>
          </p:cNvSpPr>
          <p:nvPr>
            <p:ph type="sldNum" sz="quarter" idx="12"/>
          </p:nvPr>
        </p:nvSpPr>
        <p:spPr/>
        <p:txBody>
          <a:bodyPr/>
          <a:lstStyle/>
          <a:p>
            <a:fld id="{4A34EF98-E720-4CF4-B6E5-B9A91F507C95}" type="slidenum">
              <a:rPr lang="en-US" smtClean="0"/>
              <a:t>‹#›</a:t>
            </a:fld>
            <a:endParaRPr lang="en-US"/>
          </a:p>
        </p:txBody>
      </p:sp>
    </p:spTree>
    <p:extLst>
      <p:ext uri="{BB962C8B-B14F-4D97-AF65-F5344CB8AC3E}">
        <p14:creationId xmlns:p14="http://schemas.microsoft.com/office/powerpoint/2010/main" val="17994205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3FF3E-270F-C389-B0A6-7802D3C412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9EB2B5A-1014-8421-5DBB-03BCA404473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C81EBE0-EAF8-FCCE-279D-5905591035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3B9A535-D57A-9F75-E0C6-83CA4B91EF45}"/>
              </a:ext>
            </a:extLst>
          </p:cNvPr>
          <p:cNvSpPr>
            <a:spLocks noGrp="1"/>
          </p:cNvSpPr>
          <p:nvPr>
            <p:ph type="dt" sz="half" idx="10"/>
          </p:nvPr>
        </p:nvSpPr>
        <p:spPr/>
        <p:txBody>
          <a:bodyPr/>
          <a:lstStyle/>
          <a:p>
            <a:fld id="{094E09B4-0C9B-4821-849F-C3624D4F8A4C}" type="datetimeFigureOut">
              <a:rPr lang="en-US" smtClean="0"/>
              <a:t>2/16/2024</a:t>
            </a:fld>
            <a:endParaRPr lang="en-US"/>
          </a:p>
        </p:txBody>
      </p:sp>
      <p:sp>
        <p:nvSpPr>
          <p:cNvPr id="6" name="Footer Placeholder 5">
            <a:extLst>
              <a:ext uri="{FF2B5EF4-FFF2-40B4-BE49-F238E27FC236}">
                <a16:creationId xmlns:a16="http://schemas.microsoft.com/office/drawing/2014/main" id="{6764571D-4007-A8E3-35D5-FE8B0596697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44D7FE-AA5B-2291-06C3-24321794B594}"/>
              </a:ext>
            </a:extLst>
          </p:cNvPr>
          <p:cNvSpPr>
            <a:spLocks noGrp="1"/>
          </p:cNvSpPr>
          <p:nvPr>
            <p:ph type="sldNum" sz="quarter" idx="12"/>
          </p:nvPr>
        </p:nvSpPr>
        <p:spPr/>
        <p:txBody>
          <a:bodyPr/>
          <a:lstStyle/>
          <a:p>
            <a:fld id="{4A34EF98-E720-4CF4-B6E5-B9A91F507C95}" type="slidenum">
              <a:rPr lang="en-US" smtClean="0"/>
              <a:t>‹#›</a:t>
            </a:fld>
            <a:endParaRPr lang="en-US"/>
          </a:p>
        </p:txBody>
      </p:sp>
    </p:spTree>
    <p:extLst>
      <p:ext uri="{BB962C8B-B14F-4D97-AF65-F5344CB8AC3E}">
        <p14:creationId xmlns:p14="http://schemas.microsoft.com/office/powerpoint/2010/main" val="3060995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C60C7-D812-968E-F54B-5929B1F67FB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32B685B-7547-0033-478F-605CE1E531A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11D8D5-2A33-30BC-7C88-C84B1B501462}"/>
              </a:ext>
            </a:extLst>
          </p:cNvPr>
          <p:cNvSpPr>
            <a:spLocks noGrp="1"/>
          </p:cNvSpPr>
          <p:nvPr>
            <p:ph type="dt" sz="half" idx="10"/>
          </p:nvPr>
        </p:nvSpPr>
        <p:spPr/>
        <p:txBody>
          <a:bodyPr/>
          <a:lstStyle/>
          <a:p>
            <a:fld id="{094E09B4-0C9B-4821-849F-C3624D4F8A4C}" type="datetimeFigureOut">
              <a:rPr lang="en-US" smtClean="0"/>
              <a:t>2/16/2024</a:t>
            </a:fld>
            <a:endParaRPr lang="en-US"/>
          </a:p>
        </p:txBody>
      </p:sp>
      <p:sp>
        <p:nvSpPr>
          <p:cNvPr id="5" name="Footer Placeholder 4">
            <a:extLst>
              <a:ext uri="{FF2B5EF4-FFF2-40B4-BE49-F238E27FC236}">
                <a16:creationId xmlns:a16="http://schemas.microsoft.com/office/drawing/2014/main" id="{3E972429-68C7-9788-C23A-C6D7BE4F62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59F54B-EE84-A333-778F-048050B58970}"/>
              </a:ext>
            </a:extLst>
          </p:cNvPr>
          <p:cNvSpPr>
            <a:spLocks noGrp="1"/>
          </p:cNvSpPr>
          <p:nvPr>
            <p:ph type="sldNum" sz="quarter" idx="12"/>
          </p:nvPr>
        </p:nvSpPr>
        <p:spPr/>
        <p:txBody>
          <a:bodyPr/>
          <a:lstStyle/>
          <a:p>
            <a:fld id="{4A34EF98-E720-4CF4-B6E5-B9A91F507C95}" type="slidenum">
              <a:rPr lang="en-US" smtClean="0"/>
              <a:t>‹#›</a:t>
            </a:fld>
            <a:endParaRPr lang="en-US"/>
          </a:p>
        </p:txBody>
      </p:sp>
    </p:spTree>
    <p:extLst>
      <p:ext uri="{BB962C8B-B14F-4D97-AF65-F5344CB8AC3E}">
        <p14:creationId xmlns:p14="http://schemas.microsoft.com/office/powerpoint/2010/main" val="4519465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B206484-2ECA-AE38-95CD-ABFE6C1C1C9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375BF48-ABA2-F440-6D1D-5F92F7E297B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EF318B-E7DD-4ED3-3BB9-B1D48505521F}"/>
              </a:ext>
            </a:extLst>
          </p:cNvPr>
          <p:cNvSpPr>
            <a:spLocks noGrp="1"/>
          </p:cNvSpPr>
          <p:nvPr>
            <p:ph type="dt" sz="half" idx="10"/>
          </p:nvPr>
        </p:nvSpPr>
        <p:spPr/>
        <p:txBody>
          <a:bodyPr/>
          <a:lstStyle/>
          <a:p>
            <a:fld id="{094E09B4-0C9B-4821-849F-C3624D4F8A4C}" type="datetimeFigureOut">
              <a:rPr lang="en-US" smtClean="0"/>
              <a:t>2/16/2024</a:t>
            </a:fld>
            <a:endParaRPr lang="en-US"/>
          </a:p>
        </p:txBody>
      </p:sp>
      <p:sp>
        <p:nvSpPr>
          <p:cNvPr id="5" name="Footer Placeholder 4">
            <a:extLst>
              <a:ext uri="{FF2B5EF4-FFF2-40B4-BE49-F238E27FC236}">
                <a16:creationId xmlns:a16="http://schemas.microsoft.com/office/drawing/2014/main" id="{71DF3E1F-432A-8D98-4844-F60C6896BE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C2981D-D275-6B41-D2F3-432AB61DD081}"/>
              </a:ext>
            </a:extLst>
          </p:cNvPr>
          <p:cNvSpPr>
            <a:spLocks noGrp="1"/>
          </p:cNvSpPr>
          <p:nvPr>
            <p:ph type="sldNum" sz="quarter" idx="12"/>
          </p:nvPr>
        </p:nvSpPr>
        <p:spPr/>
        <p:txBody>
          <a:bodyPr/>
          <a:lstStyle/>
          <a:p>
            <a:fld id="{4A34EF98-E720-4CF4-B6E5-B9A91F507C95}" type="slidenum">
              <a:rPr lang="en-US" smtClean="0"/>
              <a:t>‹#›</a:t>
            </a:fld>
            <a:endParaRPr lang="en-US"/>
          </a:p>
        </p:txBody>
      </p:sp>
    </p:spTree>
    <p:extLst>
      <p:ext uri="{BB962C8B-B14F-4D97-AF65-F5344CB8AC3E}">
        <p14:creationId xmlns:p14="http://schemas.microsoft.com/office/powerpoint/2010/main" val="1368106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AD2202-F879-41E0-932B-E3BCD97054A3}" type="datetimeFigureOut">
              <a:rPr lang="en-US" smtClean="0"/>
              <a:t>2/16/2024</a:t>
            </a:fld>
            <a:endParaRPr lang="en-US"/>
          </a:p>
        </p:txBody>
      </p:sp>
      <p:sp>
        <p:nvSpPr>
          <p:cNvPr id="6" name="Slide Number Placeholder 5"/>
          <p:cNvSpPr>
            <a:spLocks noGrp="1"/>
          </p:cNvSpPr>
          <p:nvPr>
            <p:ph type="sldNum" sz="quarter" idx="12"/>
          </p:nvPr>
        </p:nvSpPr>
        <p:spPr/>
        <p:txBody>
          <a:bodyPr/>
          <a:lstStyle/>
          <a:p>
            <a:fld id="{605995D9-5217-4D59-8049-1796F6493327}" type="slidenum">
              <a:rPr lang="en-US" smtClean="0"/>
              <a:t>‹#›</a:t>
            </a:fld>
            <a:endParaRPr lang="en-US"/>
          </a:p>
        </p:txBody>
      </p:sp>
    </p:spTree>
    <p:extLst>
      <p:ext uri="{BB962C8B-B14F-4D97-AF65-F5344CB8AC3E}">
        <p14:creationId xmlns:p14="http://schemas.microsoft.com/office/powerpoint/2010/main" val="2156101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Date Placeholder 6"/>
          <p:cNvSpPr>
            <a:spLocks noGrp="1"/>
          </p:cNvSpPr>
          <p:nvPr>
            <p:ph type="dt" sz="half" idx="10"/>
          </p:nvPr>
        </p:nvSpPr>
        <p:spPr/>
        <p:txBody>
          <a:bodyPr/>
          <a:lstStyle/>
          <a:p>
            <a:fld id="{8CAD2202-F879-41E0-932B-E3BCD97054A3}" type="datetimeFigureOut">
              <a:rPr lang="en-US" smtClean="0"/>
              <a:t>2/16/2024</a:t>
            </a:fld>
            <a:endParaRPr lang="en-US" dirty="0"/>
          </a:p>
        </p:txBody>
      </p:sp>
      <p:sp>
        <p:nvSpPr>
          <p:cNvPr id="8" name="Slide Number Placeholder 7"/>
          <p:cNvSpPr>
            <a:spLocks noGrp="1"/>
          </p:cNvSpPr>
          <p:nvPr>
            <p:ph type="sldNum" sz="quarter" idx="11"/>
          </p:nvPr>
        </p:nvSpPr>
        <p:spPr/>
        <p:txBody>
          <a:bodyPr/>
          <a:lstStyle/>
          <a:p>
            <a:fld id="{605995D9-5217-4D59-8049-1796F6493327}" type="slidenum">
              <a:rPr lang="en-US" smtClean="0"/>
              <a:t>‹#›</a:t>
            </a:fld>
            <a:endParaRPr lang="en-US"/>
          </a:p>
        </p:txBody>
      </p:sp>
    </p:spTree>
    <p:extLst>
      <p:ext uri="{BB962C8B-B14F-4D97-AF65-F5344CB8AC3E}">
        <p14:creationId xmlns:p14="http://schemas.microsoft.com/office/powerpoint/2010/main" val="34714393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CAD2202-F879-41E0-932B-E3BCD97054A3}" type="datetimeFigureOut">
              <a:rPr lang="en-US" smtClean="0"/>
              <a:t>2/16/2024</a:t>
            </a:fld>
            <a:endParaRPr lang="en-US"/>
          </a:p>
        </p:txBody>
      </p:sp>
      <p:sp>
        <p:nvSpPr>
          <p:cNvPr id="7" name="Slide Number Placeholder 6"/>
          <p:cNvSpPr>
            <a:spLocks noGrp="1"/>
          </p:cNvSpPr>
          <p:nvPr>
            <p:ph type="sldNum" sz="quarter" idx="12"/>
          </p:nvPr>
        </p:nvSpPr>
        <p:spPr/>
        <p:txBody>
          <a:bodyPr/>
          <a:lstStyle/>
          <a:p>
            <a:fld id="{605995D9-5217-4D59-8049-1796F6493327}" type="slidenum">
              <a:rPr lang="en-US" smtClean="0"/>
              <a:t>‹#›</a:t>
            </a:fld>
            <a:endParaRPr lang="en-US"/>
          </a:p>
        </p:txBody>
      </p:sp>
    </p:spTree>
    <p:extLst>
      <p:ext uri="{BB962C8B-B14F-4D97-AF65-F5344CB8AC3E}">
        <p14:creationId xmlns:p14="http://schemas.microsoft.com/office/powerpoint/2010/main" val="1429168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CAD2202-F879-41E0-932B-E3BCD97054A3}" type="datetimeFigureOut">
              <a:rPr lang="en-US" smtClean="0"/>
              <a:t>2/16/2024</a:t>
            </a:fld>
            <a:endParaRPr lang="en-US"/>
          </a:p>
        </p:txBody>
      </p:sp>
      <p:sp>
        <p:nvSpPr>
          <p:cNvPr id="9" name="Slide Number Placeholder 8"/>
          <p:cNvSpPr>
            <a:spLocks noGrp="1"/>
          </p:cNvSpPr>
          <p:nvPr>
            <p:ph type="sldNum" sz="quarter" idx="12"/>
          </p:nvPr>
        </p:nvSpPr>
        <p:spPr/>
        <p:txBody>
          <a:bodyPr/>
          <a:lstStyle/>
          <a:p>
            <a:fld id="{605995D9-5217-4D59-8049-1796F6493327}" type="slidenum">
              <a:rPr lang="en-US" smtClean="0"/>
              <a:t>‹#›</a:t>
            </a:fld>
            <a:endParaRPr lang="en-US"/>
          </a:p>
        </p:txBody>
      </p:sp>
    </p:spTree>
    <p:extLst>
      <p:ext uri="{BB962C8B-B14F-4D97-AF65-F5344CB8AC3E}">
        <p14:creationId xmlns:p14="http://schemas.microsoft.com/office/powerpoint/2010/main" val="949097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CAD2202-F879-41E0-932B-E3BCD97054A3}" type="datetimeFigureOut">
              <a:rPr lang="en-US" smtClean="0"/>
              <a:t>2/16/2024</a:t>
            </a:fld>
            <a:endParaRPr lang="en-US"/>
          </a:p>
        </p:txBody>
      </p:sp>
      <p:sp>
        <p:nvSpPr>
          <p:cNvPr id="5" name="Slide Number Placeholder 4"/>
          <p:cNvSpPr>
            <a:spLocks noGrp="1"/>
          </p:cNvSpPr>
          <p:nvPr>
            <p:ph type="sldNum" sz="quarter" idx="12"/>
          </p:nvPr>
        </p:nvSpPr>
        <p:spPr/>
        <p:txBody>
          <a:bodyPr/>
          <a:lstStyle/>
          <a:p>
            <a:fld id="{605995D9-5217-4D59-8049-1796F6493327}" type="slidenum">
              <a:rPr lang="en-US" smtClean="0"/>
              <a:t>‹#›</a:t>
            </a:fld>
            <a:endParaRPr lang="en-US"/>
          </a:p>
        </p:txBody>
      </p:sp>
    </p:spTree>
    <p:extLst>
      <p:ext uri="{BB962C8B-B14F-4D97-AF65-F5344CB8AC3E}">
        <p14:creationId xmlns:p14="http://schemas.microsoft.com/office/powerpoint/2010/main" val="1396078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AD2202-F879-41E0-932B-E3BCD97054A3}" type="datetimeFigureOut">
              <a:rPr lang="en-US" smtClean="0"/>
              <a:t>2/16/2024</a:t>
            </a:fld>
            <a:endParaRPr lang="en-US"/>
          </a:p>
        </p:txBody>
      </p:sp>
      <p:sp>
        <p:nvSpPr>
          <p:cNvPr id="4" name="Slide Number Placeholder 3"/>
          <p:cNvSpPr>
            <a:spLocks noGrp="1"/>
          </p:cNvSpPr>
          <p:nvPr>
            <p:ph type="sldNum" sz="quarter" idx="12"/>
          </p:nvPr>
        </p:nvSpPr>
        <p:spPr/>
        <p:txBody>
          <a:bodyPr/>
          <a:lstStyle/>
          <a:p>
            <a:fld id="{605995D9-5217-4D59-8049-1796F6493327}" type="slidenum">
              <a:rPr lang="en-US" smtClean="0"/>
              <a:t>‹#›</a:t>
            </a:fld>
            <a:endParaRPr lang="en-US"/>
          </a:p>
        </p:txBody>
      </p:sp>
    </p:spTree>
    <p:extLst>
      <p:ext uri="{BB962C8B-B14F-4D97-AF65-F5344CB8AC3E}">
        <p14:creationId xmlns:p14="http://schemas.microsoft.com/office/powerpoint/2010/main" val="11164111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10363200" cy="1219200"/>
          </a:xfrm>
        </p:spPr>
        <p:txBody>
          <a:bodyPr/>
          <a:lstStyle/>
          <a:p>
            <a:r>
              <a:rPr lang="en-US"/>
              <a:t>Click to edit Master title style</a:t>
            </a:r>
          </a:p>
        </p:txBody>
      </p:sp>
      <p:sp>
        <p:nvSpPr>
          <p:cNvPr id="3" name="Chart Placeholder 2"/>
          <p:cNvSpPr>
            <a:spLocks noGrp="1"/>
          </p:cNvSpPr>
          <p:nvPr>
            <p:ph type="chart" idx="1"/>
          </p:nvPr>
        </p:nvSpPr>
        <p:spPr>
          <a:xfrm>
            <a:off x="914400" y="1828800"/>
            <a:ext cx="10363200" cy="4114800"/>
          </a:xfrm>
        </p:spPr>
        <p:txBody>
          <a:bodyPr/>
          <a:lstStyle/>
          <a:p>
            <a:pPr lvl="0"/>
            <a:endParaRPr lang="en-US" noProof="0"/>
          </a:p>
        </p:txBody>
      </p:sp>
    </p:spTree>
    <p:extLst>
      <p:ext uri="{BB962C8B-B14F-4D97-AF65-F5344CB8AC3E}">
        <p14:creationId xmlns:p14="http://schemas.microsoft.com/office/powerpoint/2010/main" val="1906246686"/>
      </p:ext>
    </p:extLst>
  </p:cSld>
  <p:clrMapOvr>
    <a:masterClrMapping/>
  </p:clrMapOvr>
  <p:transition>
    <p:blinds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92984-D60A-BF20-FBA3-C7013E7E8F3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4575A8A-EF66-52AC-54E6-805003AAD3B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D29C815-A819-2E89-6ACF-CD75A63C980B}"/>
              </a:ext>
            </a:extLst>
          </p:cNvPr>
          <p:cNvSpPr>
            <a:spLocks noGrp="1"/>
          </p:cNvSpPr>
          <p:nvPr>
            <p:ph type="dt" sz="half" idx="10"/>
          </p:nvPr>
        </p:nvSpPr>
        <p:spPr/>
        <p:txBody>
          <a:bodyPr/>
          <a:lstStyle/>
          <a:p>
            <a:fld id="{094E09B4-0C9B-4821-849F-C3624D4F8A4C}" type="datetimeFigureOut">
              <a:rPr lang="en-US" smtClean="0"/>
              <a:t>2/16/2024</a:t>
            </a:fld>
            <a:endParaRPr lang="en-US"/>
          </a:p>
        </p:txBody>
      </p:sp>
      <p:sp>
        <p:nvSpPr>
          <p:cNvPr id="5" name="Footer Placeholder 4">
            <a:extLst>
              <a:ext uri="{FF2B5EF4-FFF2-40B4-BE49-F238E27FC236}">
                <a16:creationId xmlns:a16="http://schemas.microsoft.com/office/drawing/2014/main" id="{04428914-81CD-7BF1-F2A1-88667AD556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5A1732-E677-6EEF-6C64-37E21D26FEBF}"/>
              </a:ext>
            </a:extLst>
          </p:cNvPr>
          <p:cNvSpPr>
            <a:spLocks noGrp="1"/>
          </p:cNvSpPr>
          <p:nvPr>
            <p:ph type="sldNum" sz="quarter" idx="12"/>
          </p:nvPr>
        </p:nvSpPr>
        <p:spPr/>
        <p:txBody>
          <a:bodyPr/>
          <a:lstStyle/>
          <a:p>
            <a:fld id="{4A34EF98-E720-4CF4-B6E5-B9A91F507C95}" type="slidenum">
              <a:rPr lang="en-US" smtClean="0"/>
              <a:t>‹#›</a:t>
            </a:fld>
            <a:endParaRPr lang="en-US"/>
          </a:p>
        </p:txBody>
      </p:sp>
    </p:spTree>
    <p:extLst>
      <p:ext uri="{BB962C8B-B14F-4D97-AF65-F5344CB8AC3E}">
        <p14:creationId xmlns:p14="http://schemas.microsoft.com/office/powerpoint/2010/main" val="475248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1690688"/>
          </a:xfrm>
          <a:prstGeom prst="rect">
            <a:avLst/>
          </a:prstGeom>
          <a:solidFill>
            <a:srgbClr val="A51C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AD2202-F879-41E0-932B-E3BCD97054A3}" type="datetimeFigureOut">
              <a:rPr lang="en-US" smtClean="0"/>
              <a:t>2/16/2024</a:t>
            </a:fld>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995D9-5217-4D59-8049-1796F6493327}" type="slidenum">
              <a:rPr lang="en-US" smtClean="0"/>
              <a:t>‹#›</a:t>
            </a:fld>
            <a:endParaRPr lang="en-US"/>
          </a:p>
        </p:txBody>
      </p:sp>
      <p:pic>
        <p:nvPicPr>
          <p:cNvPr id="7" name="Picture 6"/>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4988811" y="6227398"/>
            <a:ext cx="2214377" cy="623028"/>
          </a:xfrm>
          <a:prstGeom prst="rect">
            <a:avLst/>
          </a:prstGeom>
        </p:spPr>
      </p:pic>
    </p:spTree>
    <p:extLst>
      <p:ext uri="{BB962C8B-B14F-4D97-AF65-F5344CB8AC3E}">
        <p14:creationId xmlns:p14="http://schemas.microsoft.com/office/powerpoint/2010/main" val="10002834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5" r:id="rId8"/>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A560252-F88C-240A-49BA-DE3B2C87CA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948994B-311F-76BE-F8F7-D2FDDCB2704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769049-0B97-D960-B0A7-659EBF7680B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94E09B4-0C9B-4821-849F-C3624D4F8A4C}" type="datetimeFigureOut">
              <a:rPr lang="en-US" smtClean="0"/>
              <a:t>2/16/2024</a:t>
            </a:fld>
            <a:endParaRPr lang="en-US"/>
          </a:p>
        </p:txBody>
      </p:sp>
      <p:sp>
        <p:nvSpPr>
          <p:cNvPr id="5" name="Footer Placeholder 4">
            <a:extLst>
              <a:ext uri="{FF2B5EF4-FFF2-40B4-BE49-F238E27FC236}">
                <a16:creationId xmlns:a16="http://schemas.microsoft.com/office/drawing/2014/main" id="{4EE79F9C-5DF5-D0B7-1A4C-08ABF30DAC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FB82076-06F7-0AD9-CE2A-D5FB018F14F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A34EF98-E720-4CF4-B6E5-B9A91F507C95}" type="slidenum">
              <a:rPr lang="en-US" smtClean="0"/>
              <a:t>‹#›</a:t>
            </a:fld>
            <a:endParaRPr lang="en-US"/>
          </a:p>
        </p:txBody>
      </p:sp>
    </p:spTree>
    <p:extLst>
      <p:ext uri="{BB962C8B-B14F-4D97-AF65-F5344CB8AC3E}">
        <p14:creationId xmlns:p14="http://schemas.microsoft.com/office/powerpoint/2010/main" val="30507322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customXml" Target="../ink/ink4.xml"/><Relationship Id="rId13" Type="http://schemas.openxmlformats.org/officeDocument/2006/relationships/customXml" Target="../ink/ink9.xml"/><Relationship Id="rId18" Type="http://schemas.openxmlformats.org/officeDocument/2006/relationships/customXml" Target="../ink/ink13.xml"/><Relationship Id="rId3" Type="http://schemas.openxmlformats.org/officeDocument/2006/relationships/image" Target="../media/image6.png"/><Relationship Id="rId21" Type="http://schemas.openxmlformats.org/officeDocument/2006/relationships/image" Target="../media/image8.jpeg"/><Relationship Id="rId7" Type="http://schemas.openxmlformats.org/officeDocument/2006/relationships/customXml" Target="../ink/ink3.xml"/><Relationship Id="rId12" Type="http://schemas.openxmlformats.org/officeDocument/2006/relationships/customXml" Target="../ink/ink8.xml"/><Relationship Id="rId17" Type="http://schemas.openxmlformats.org/officeDocument/2006/relationships/image" Target="../media/image30.png"/><Relationship Id="rId2" Type="http://schemas.openxmlformats.org/officeDocument/2006/relationships/notesSlide" Target="../notesSlides/notesSlide2.xml"/><Relationship Id="rId16" Type="http://schemas.openxmlformats.org/officeDocument/2006/relationships/customXml" Target="../ink/ink12.xml"/><Relationship Id="rId20" Type="http://schemas.openxmlformats.org/officeDocument/2006/relationships/image" Target="../media/image7.jpeg"/><Relationship Id="rId1" Type="http://schemas.openxmlformats.org/officeDocument/2006/relationships/slideLayout" Target="../slideLayouts/slideLayout15.xml"/><Relationship Id="rId6" Type="http://schemas.openxmlformats.org/officeDocument/2006/relationships/customXml" Target="../ink/ink2.xml"/><Relationship Id="rId11" Type="http://schemas.openxmlformats.org/officeDocument/2006/relationships/customXml" Target="../ink/ink7.xml"/><Relationship Id="rId5" Type="http://schemas.openxmlformats.org/officeDocument/2006/relationships/image" Target="../media/image2.png"/><Relationship Id="rId15" Type="http://schemas.openxmlformats.org/officeDocument/2006/relationships/customXml" Target="../ink/ink11.xml"/><Relationship Id="rId10" Type="http://schemas.openxmlformats.org/officeDocument/2006/relationships/customXml" Target="../ink/ink6.xml"/><Relationship Id="rId19" Type="http://schemas.openxmlformats.org/officeDocument/2006/relationships/customXml" Target="../ink/ink14.xml"/><Relationship Id="rId4" Type="http://schemas.openxmlformats.org/officeDocument/2006/relationships/customXml" Target="../ink/ink1.xml"/><Relationship Id="rId9" Type="http://schemas.openxmlformats.org/officeDocument/2006/relationships/customXml" Target="../ink/ink5.xml"/><Relationship Id="rId14" Type="http://schemas.openxmlformats.org/officeDocument/2006/relationships/customXml" Target="../ink/ink10.xml"/></Relationships>
</file>

<file path=ppt/slides/_rels/slide14.xml.rels><?xml version="1.0" encoding="UTF-8" standalone="yes"?>
<Relationships xmlns="http://schemas.openxmlformats.org/package/2006/relationships"><Relationship Id="rId3" Type="http://schemas.openxmlformats.org/officeDocument/2006/relationships/hyperlink" Target="http://www.ipsworks.org/" TargetMode="External"/><Relationship Id="rId2" Type="http://schemas.openxmlformats.org/officeDocument/2006/relationships/hyperlink" Target="mailto:Sandra.reese@nyspi.Columbia.edu"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86174-4F1D-3A10-D1BB-F85C93032AFB}"/>
              </a:ext>
            </a:extLst>
          </p:cNvPr>
          <p:cNvSpPr>
            <a:spLocks noGrp="1"/>
          </p:cNvSpPr>
          <p:nvPr>
            <p:ph type="ctrTitle"/>
          </p:nvPr>
        </p:nvSpPr>
        <p:spPr>
          <a:xfrm>
            <a:off x="1524000" y="1119673"/>
            <a:ext cx="9144000" cy="2967135"/>
          </a:xfrm>
        </p:spPr>
        <p:txBody>
          <a:bodyPr>
            <a:noAutofit/>
          </a:bodyPr>
          <a:lstStyle/>
          <a:p>
            <a:r>
              <a:rPr lang="en-US" sz="4800" dirty="0">
                <a:effectLst/>
                <a:latin typeface="Calibri" panose="020F0502020204030204" pitchFamily="34" charset="0"/>
                <a:ea typeface="Calibri" panose="020F0502020204030204" pitchFamily="34" charset="0"/>
                <a:cs typeface="Times New Roman" panose="02020603050405020304" pitchFamily="18" charset="0"/>
              </a:rPr>
              <a:t>Building Infrastructure for Implementation and Dissemination of IPS </a:t>
            </a:r>
            <a:br>
              <a:rPr lang="en-US" sz="4800" dirty="0">
                <a:effectLst/>
                <a:latin typeface="Calibri" panose="020F0502020204030204" pitchFamily="34" charset="0"/>
                <a:ea typeface="Calibri" panose="020F0502020204030204" pitchFamily="34" charset="0"/>
              </a:rPr>
            </a:br>
            <a:endParaRPr lang="en-US" sz="4800" dirty="0"/>
          </a:p>
        </p:txBody>
      </p:sp>
      <p:sp>
        <p:nvSpPr>
          <p:cNvPr id="3" name="Subtitle 2">
            <a:extLst>
              <a:ext uri="{FF2B5EF4-FFF2-40B4-BE49-F238E27FC236}">
                <a16:creationId xmlns:a16="http://schemas.microsoft.com/office/drawing/2014/main" id="{AE1923C4-40F2-D6A2-F537-2639027D1E7F}"/>
              </a:ext>
            </a:extLst>
          </p:cNvPr>
          <p:cNvSpPr>
            <a:spLocks noGrp="1"/>
          </p:cNvSpPr>
          <p:nvPr>
            <p:ph type="subTitle" idx="1"/>
          </p:nvPr>
        </p:nvSpPr>
        <p:spPr>
          <a:xfrm>
            <a:off x="1524000" y="3592286"/>
            <a:ext cx="9144000" cy="1665514"/>
          </a:xfrm>
        </p:spPr>
        <p:txBody>
          <a:bodyPr>
            <a:normAutofit/>
          </a:bodyPr>
          <a:lstStyle/>
          <a:p>
            <a:r>
              <a:rPr lang="en-US" sz="3200" dirty="0"/>
              <a:t>Honolulu Hawaii </a:t>
            </a:r>
          </a:p>
          <a:p>
            <a:r>
              <a:rPr lang="en-US" sz="3200" dirty="0"/>
              <a:t>February 29, 2024</a:t>
            </a:r>
          </a:p>
          <a:p>
            <a:r>
              <a:rPr lang="en-US" sz="3200" dirty="0"/>
              <a:t>Sandy Reese</a:t>
            </a:r>
          </a:p>
        </p:txBody>
      </p:sp>
    </p:spTree>
    <p:extLst>
      <p:ext uri="{BB962C8B-B14F-4D97-AF65-F5344CB8AC3E}">
        <p14:creationId xmlns:p14="http://schemas.microsoft.com/office/powerpoint/2010/main" val="21846180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8EF02-0B56-39C0-3517-D877BB441136}"/>
              </a:ext>
            </a:extLst>
          </p:cNvPr>
          <p:cNvSpPr>
            <a:spLocks noGrp="1"/>
          </p:cNvSpPr>
          <p:nvPr>
            <p:ph type="title"/>
          </p:nvPr>
        </p:nvSpPr>
        <p:spPr>
          <a:xfrm>
            <a:off x="0" y="0"/>
            <a:ext cx="12192000" cy="1690689"/>
          </a:xfrm>
        </p:spPr>
        <p:txBody>
          <a:bodyPr/>
          <a:lstStyle/>
          <a:p>
            <a:pPr algn="ctr"/>
            <a:r>
              <a:rPr lang="en-US" dirty="0"/>
              <a:t>IPS Supervisor Meetings </a:t>
            </a:r>
          </a:p>
        </p:txBody>
      </p:sp>
      <p:sp>
        <p:nvSpPr>
          <p:cNvPr id="3" name="Content Placeholder 2">
            <a:extLst>
              <a:ext uri="{FF2B5EF4-FFF2-40B4-BE49-F238E27FC236}">
                <a16:creationId xmlns:a16="http://schemas.microsoft.com/office/drawing/2014/main" id="{BA06A22A-A255-987B-AF50-EE01AB69144F}"/>
              </a:ext>
            </a:extLst>
          </p:cNvPr>
          <p:cNvSpPr>
            <a:spLocks noGrp="1"/>
          </p:cNvSpPr>
          <p:nvPr>
            <p:ph idx="1"/>
          </p:nvPr>
        </p:nvSpPr>
        <p:spPr>
          <a:xfrm>
            <a:off x="1" y="1690689"/>
            <a:ext cx="12192000" cy="4486274"/>
          </a:xfrm>
        </p:spPr>
        <p:txBody>
          <a:bodyPr/>
          <a:lstStyle/>
          <a:p>
            <a:endParaRPr lang="en-US" dirty="0"/>
          </a:p>
          <a:p>
            <a:r>
              <a:rPr lang="en-US" sz="3600" dirty="0"/>
              <a:t>IPS supervisors meet on a state-by-state basis to discuss trends, share challenges and brainstorm strategies to improve outcomes.  </a:t>
            </a:r>
          </a:p>
        </p:txBody>
      </p:sp>
    </p:spTree>
    <p:extLst>
      <p:ext uri="{BB962C8B-B14F-4D97-AF65-F5344CB8AC3E}">
        <p14:creationId xmlns:p14="http://schemas.microsoft.com/office/powerpoint/2010/main" val="40183437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75A2F5-F2A4-59D7-7706-14D209EF9A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F274B9-8449-66A4-60A9-A9217096F543}"/>
              </a:ext>
            </a:extLst>
          </p:cNvPr>
          <p:cNvSpPr>
            <a:spLocks noGrp="1"/>
          </p:cNvSpPr>
          <p:nvPr>
            <p:ph type="title"/>
          </p:nvPr>
        </p:nvSpPr>
        <p:spPr>
          <a:xfrm>
            <a:off x="0" y="0"/>
            <a:ext cx="12192000" cy="1690689"/>
          </a:xfrm>
        </p:spPr>
        <p:txBody>
          <a:bodyPr/>
          <a:lstStyle/>
          <a:p>
            <a:pPr algn="ctr"/>
            <a:r>
              <a:rPr lang="en-US" dirty="0"/>
              <a:t>The International IPS Learning Community</a:t>
            </a:r>
          </a:p>
        </p:txBody>
      </p:sp>
      <p:sp>
        <p:nvSpPr>
          <p:cNvPr id="3" name="Content Placeholder 2">
            <a:extLst>
              <a:ext uri="{FF2B5EF4-FFF2-40B4-BE49-F238E27FC236}">
                <a16:creationId xmlns:a16="http://schemas.microsoft.com/office/drawing/2014/main" id="{29877A46-EE35-3394-F2C8-CCDD22F8E3B8}"/>
              </a:ext>
            </a:extLst>
          </p:cNvPr>
          <p:cNvSpPr>
            <a:spLocks noGrp="1"/>
          </p:cNvSpPr>
          <p:nvPr>
            <p:ph idx="1"/>
          </p:nvPr>
        </p:nvSpPr>
        <p:spPr>
          <a:xfrm>
            <a:off x="0" y="1690688"/>
            <a:ext cx="12192000" cy="5167311"/>
          </a:xfrm>
        </p:spPr>
        <p:txBody>
          <a:bodyPr>
            <a:noAutofit/>
          </a:bodyPr>
          <a:lstStyle/>
          <a:p>
            <a:r>
              <a:rPr lang="en-US" sz="3200" dirty="0"/>
              <a:t>Members learn about new strategies to implement and sustain IPS.</a:t>
            </a:r>
          </a:p>
          <a:p>
            <a:r>
              <a:rPr lang="en-US" sz="3200" dirty="0"/>
              <a:t>There are regularly scheduled international calls with stakeholder groups, fidelity reviewers and trainers. </a:t>
            </a:r>
          </a:p>
          <a:p>
            <a:r>
              <a:rPr lang="en-US" sz="3200" dirty="0"/>
              <a:t>There are occasional opportunities to participate in research studies. </a:t>
            </a:r>
          </a:p>
          <a:p>
            <a:r>
              <a:rPr lang="en-US" sz="3200" dirty="0"/>
              <a:t>Programs share outcomes so all members can see the average employment rate and number of job starts that they can use as a benchmark.</a:t>
            </a:r>
          </a:p>
          <a:p>
            <a:r>
              <a:rPr lang="en-US" sz="3200" dirty="0"/>
              <a:t>Members learn about new trends: Expanding IPS to new populations of people, Medicaid for IPS, IPS in housing programs, etc. </a:t>
            </a:r>
          </a:p>
        </p:txBody>
      </p:sp>
    </p:spTree>
    <p:extLst>
      <p:ext uri="{BB962C8B-B14F-4D97-AF65-F5344CB8AC3E}">
        <p14:creationId xmlns:p14="http://schemas.microsoft.com/office/powerpoint/2010/main" val="14663607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5995D9-5217-4D59-8049-1796F6493327}" type="slidenum">
              <a:rPr kumimoji="0" lang="en-US" sz="1200" b="0" i="0" u="none" strike="noStrike" kern="1200" cap="none" spc="0" normalizeH="0" baseline="0" noProof="0" smtClean="0">
                <a:ln>
                  <a:noFill/>
                </a:ln>
                <a:solidFill>
                  <a:prstClr val="black">
                    <a:tint val="75000"/>
                  </a:prstClr>
                </a:solidFill>
                <a:effectLst/>
                <a:uLnTx/>
                <a:uFillTx/>
                <a:latin typeface="Franklin Gothic 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tint val="75000"/>
                </a:prstClr>
              </a:solidFill>
              <a:effectLst/>
              <a:uLnTx/>
              <a:uFillTx/>
              <a:latin typeface="Franklin Gothic Book"/>
              <a:ea typeface="+mn-ea"/>
              <a:cs typeface="+mn-cs"/>
            </a:endParaRPr>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50007" y="189160"/>
            <a:ext cx="10662254" cy="5997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03504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1F0943B1-0BED-ED50-7081-59C999C13A75}"/>
              </a:ext>
            </a:extLst>
          </p:cNvPr>
          <p:cNvPicPr>
            <a:picLocks noChangeAspect="1"/>
          </p:cNvPicPr>
          <p:nvPr/>
        </p:nvPicPr>
        <p:blipFill>
          <a:blip r:embed="rId3"/>
          <a:stretch>
            <a:fillRect/>
          </a:stretch>
        </p:blipFill>
        <p:spPr>
          <a:xfrm>
            <a:off x="731053" y="612346"/>
            <a:ext cx="8438686" cy="5754725"/>
          </a:xfrm>
          <a:prstGeom prst="rect">
            <a:avLst/>
          </a:prstGeom>
        </p:spPr>
      </p:pic>
      <p:sp>
        <p:nvSpPr>
          <p:cNvPr id="4" name="TextBox 1">
            <a:extLst>
              <a:ext uri="{FF2B5EF4-FFF2-40B4-BE49-F238E27FC236}">
                <a16:creationId xmlns:a16="http://schemas.microsoft.com/office/drawing/2014/main" id="{90C8E5CA-9B3E-5B6B-6BDA-57075E80A06D}"/>
              </a:ext>
            </a:extLst>
          </p:cNvPr>
          <p:cNvSpPr txBox="1"/>
          <p:nvPr/>
        </p:nvSpPr>
        <p:spPr>
          <a:xfrm>
            <a:off x="7069824" y="1741834"/>
            <a:ext cx="893233"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C00000"/>
                </a:solidFill>
                <a:effectLst/>
                <a:uLnTx/>
                <a:uFillTx/>
                <a:latin typeface="Aptos" panose="02110004020202020204"/>
                <a:ea typeface="+mn-ea"/>
                <a:cs typeface="+mn-cs"/>
              </a:rPr>
              <a:t>Montreal QC, Canada</a:t>
            </a:r>
          </a:p>
        </p:txBody>
      </p:sp>
      <p:sp>
        <p:nvSpPr>
          <p:cNvPr id="5" name="TextBox 1">
            <a:extLst>
              <a:ext uri="{FF2B5EF4-FFF2-40B4-BE49-F238E27FC236}">
                <a16:creationId xmlns:a16="http://schemas.microsoft.com/office/drawing/2014/main" id="{35BE9D63-2F83-FCDF-1B5D-984B6AA32154}"/>
              </a:ext>
            </a:extLst>
          </p:cNvPr>
          <p:cNvSpPr txBox="1"/>
          <p:nvPr/>
        </p:nvSpPr>
        <p:spPr>
          <a:xfrm>
            <a:off x="386434" y="2875108"/>
            <a:ext cx="893233"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C00000"/>
                </a:solidFill>
                <a:effectLst/>
                <a:uLnTx/>
                <a:uFillTx/>
                <a:latin typeface="Aptos" panose="02110004020202020204"/>
                <a:ea typeface="+mn-ea"/>
                <a:cs typeface="+mn-cs"/>
              </a:rPr>
              <a:t>Alameda County, CA</a:t>
            </a:r>
          </a:p>
        </p:txBody>
      </p:sp>
      <p:grpSp>
        <p:nvGrpSpPr>
          <p:cNvPr id="24" name="Group 23">
            <a:extLst>
              <a:ext uri="{FF2B5EF4-FFF2-40B4-BE49-F238E27FC236}">
                <a16:creationId xmlns:a16="http://schemas.microsoft.com/office/drawing/2014/main" id="{74E541D1-EECF-5AE1-FB83-B72C9C4457A3}"/>
              </a:ext>
            </a:extLst>
          </p:cNvPr>
          <p:cNvGrpSpPr/>
          <p:nvPr/>
        </p:nvGrpSpPr>
        <p:grpSpPr>
          <a:xfrm>
            <a:off x="1175048" y="3158294"/>
            <a:ext cx="18000" cy="9000"/>
            <a:chOff x="1633233" y="2982628"/>
            <a:chExt cx="18000" cy="9000"/>
          </a:xfrm>
        </p:grpSpPr>
        <mc:AlternateContent xmlns:mc="http://schemas.openxmlformats.org/markup-compatibility/2006" xmlns:p14="http://schemas.microsoft.com/office/powerpoint/2010/main">
          <mc:Choice Requires="p14">
            <p:contentPart p14:bwMode="auto" r:id="rId4">
              <p14:nvContentPartPr>
                <p14:cNvPr id="7" name="Ink 6">
                  <a:extLst>
                    <a:ext uri="{FF2B5EF4-FFF2-40B4-BE49-F238E27FC236}">
                      <a16:creationId xmlns:a16="http://schemas.microsoft.com/office/drawing/2014/main" id="{D40B2913-1758-1508-8EF8-B8EF71738A5F}"/>
                    </a:ext>
                  </a:extLst>
                </p14:cNvPr>
                <p14:cNvContentPartPr/>
                <p14:nvPr/>
              </p14:nvContentPartPr>
              <p14:xfrm>
                <a:off x="1633233" y="2982628"/>
                <a:ext cx="360" cy="360"/>
              </p14:xfrm>
            </p:contentPart>
          </mc:Choice>
          <mc:Fallback xmlns="">
            <p:pic>
              <p:nvPicPr>
                <p:cNvPr id="7" name="Ink 6">
                  <a:extLst>
                    <a:ext uri="{FF2B5EF4-FFF2-40B4-BE49-F238E27FC236}">
                      <a16:creationId xmlns:a16="http://schemas.microsoft.com/office/drawing/2014/main" id="{D40B2913-1758-1508-8EF8-B8EF71738A5F}"/>
                    </a:ext>
                  </a:extLst>
                </p:cNvPr>
                <p:cNvPicPr/>
                <p:nvPr/>
              </p:nvPicPr>
              <p:blipFill>
                <a:blip r:embed="rId5"/>
                <a:stretch>
                  <a:fillRect/>
                </a:stretch>
              </p:blipFill>
              <p:spPr>
                <a:xfrm>
                  <a:off x="1627113" y="2976508"/>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Ink 7">
                  <a:extLst>
                    <a:ext uri="{FF2B5EF4-FFF2-40B4-BE49-F238E27FC236}">
                      <a16:creationId xmlns:a16="http://schemas.microsoft.com/office/drawing/2014/main" id="{0AB98DB4-2177-7EA7-0539-3B44CF231873}"/>
                    </a:ext>
                  </a:extLst>
                </p14:cNvPr>
                <p14:cNvContentPartPr/>
                <p14:nvPr/>
              </p14:nvContentPartPr>
              <p14:xfrm>
                <a:off x="1633233" y="2982628"/>
                <a:ext cx="360" cy="360"/>
              </p14:xfrm>
            </p:contentPart>
          </mc:Choice>
          <mc:Fallback xmlns="">
            <p:pic>
              <p:nvPicPr>
                <p:cNvPr id="8" name="Ink 7">
                  <a:extLst>
                    <a:ext uri="{FF2B5EF4-FFF2-40B4-BE49-F238E27FC236}">
                      <a16:creationId xmlns:a16="http://schemas.microsoft.com/office/drawing/2014/main" id="{0AB98DB4-2177-7EA7-0539-3B44CF231873}"/>
                    </a:ext>
                  </a:extLst>
                </p:cNvPr>
                <p:cNvPicPr/>
                <p:nvPr/>
              </p:nvPicPr>
              <p:blipFill>
                <a:blip r:embed="rId5"/>
                <a:stretch>
                  <a:fillRect/>
                </a:stretch>
              </p:blipFill>
              <p:spPr>
                <a:xfrm>
                  <a:off x="1627113" y="2976508"/>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Ink 8">
                  <a:extLst>
                    <a:ext uri="{FF2B5EF4-FFF2-40B4-BE49-F238E27FC236}">
                      <a16:creationId xmlns:a16="http://schemas.microsoft.com/office/drawing/2014/main" id="{641A7DA0-3D43-2CD4-E040-4EF17424CB0F}"/>
                    </a:ext>
                  </a:extLst>
                </p14:cNvPr>
                <p14:cNvContentPartPr/>
                <p14:nvPr/>
              </p14:nvContentPartPr>
              <p14:xfrm>
                <a:off x="1633233" y="2982628"/>
                <a:ext cx="360" cy="360"/>
              </p14:xfrm>
            </p:contentPart>
          </mc:Choice>
          <mc:Fallback xmlns="">
            <p:pic>
              <p:nvPicPr>
                <p:cNvPr id="9" name="Ink 8">
                  <a:extLst>
                    <a:ext uri="{FF2B5EF4-FFF2-40B4-BE49-F238E27FC236}">
                      <a16:creationId xmlns:a16="http://schemas.microsoft.com/office/drawing/2014/main" id="{641A7DA0-3D43-2CD4-E040-4EF17424CB0F}"/>
                    </a:ext>
                  </a:extLst>
                </p:cNvPr>
                <p:cNvPicPr/>
                <p:nvPr/>
              </p:nvPicPr>
              <p:blipFill>
                <a:blip r:embed="rId5"/>
                <a:stretch>
                  <a:fillRect/>
                </a:stretch>
              </p:blipFill>
              <p:spPr>
                <a:xfrm>
                  <a:off x="1627113" y="2976508"/>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 name="Ink 9">
                  <a:extLst>
                    <a:ext uri="{FF2B5EF4-FFF2-40B4-BE49-F238E27FC236}">
                      <a16:creationId xmlns:a16="http://schemas.microsoft.com/office/drawing/2014/main" id="{8242216A-AC7A-7310-59A2-45CF653F3EC8}"/>
                    </a:ext>
                  </a:extLst>
                </p14:cNvPr>
                <p14:cNvContentPartPr/>
                <p14:nvPr/>
              </p14:nvContentPartPr>
              <p14:xfrm>
                <a:off x="1633233" y="2982628"/>
                <a:ext cx="360" cy="360"/>
              </p14:xfrm>
            </p:contentPart>
          </mc:Choice>
          <mc:Fallback xmlns="">
            <p:pic>
              <p:nvPicPr>
                <p:cNvPr id="10" name="Ink 9">
                  <a:extLst>
                    <a:ext uri="{FF2B5EF4-FFF2-40B4-BE49-F238E27FC236}">
                      <a16:creationId xmlns:a16="http://schemas.microsoft.com/office/drawing/2014/main" id="{8242216A-AC7A-7310-59A2-45CF653F3EC8}"/>
                    </a:ext>
                  </a:extLst>
                </p:cNvPr>
                <p:cNvPicPr/>
                <p:nvPr/>
              </p:nvPicPr>
              <p:blipFill>
                <a:blip r:embed="rId5"/>
                <a:stretch>
                  <a:fillRect/>
                </a:stretch>
              </p:blipFill>
              <p:spPr>
                <a:xfrm>
                  <a:off x="1627113" y="2976508"/>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1" name="Ink 10">
                  <a:extLst>
                    <a:ext uri="{FF2B5EF4-FFF2-40B4-BE49-F238E27FC236}">
                      <a16:creationId xmlns:a16="http://schemas.microsoft.com/office/drawing/2014/main" id="{DCB30C09-E5CC-58D8-B011-AC188FA8F9DB}"/>
                    </a:ext>
                  </a:extLst>
                </p14:cNvPr>
                <p14:cNvContentPartPr/>
                <p14:nvPr/>
              </p14:nvContentPartPr>
              <p14:xfrm>
                <a:off x="1633233" y="2982628"/>
                <a:ext cx="360" cy="360"/>
              </p14:xfrm>
            </p:contentPart>
          </mc:Choice>
          <mc:Fallback xmlns="">
            <p:pic>
              <p:nvPicPr>
                <p:cNvPr id="11" name="Ink 10">
                  <a:extLst>
                    <a:ext uri="{FF2B5EF4-FFF2-40B4-BE49-F238E27FC236}">
                      <a16:creationId xmlns:a16="http://schemas.microsoft.com/office/drawing/2014/main" id="{DCB30C09-E5CC-58D8-B011-AC188FA8F9DB}"/>
                    </a:ext>
                  </a:extLst>
                </p:cNvPr>
                <p:cNvPicPr/>
                <p:nvPr/>
              </p:nvPicPr>
              <p:blipFill>
                <a:blip r:embed="rId5"/>
                <a:stretch>
                  <a:fillRect/>
                </a:stretch>
              </p:blipFill>
              <p:spPr>
                <a:xfrm>
                  <a:off x="1627113" y="2976508"/>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2" name="Ink 11">
                  <a:extLst>
                    <a:ext uri="{FF2B5EF4-FFF2-40B4-BE49-F238E27FC236}">
                      <a16:creationId xmlns:a16="http://schemas.microsoft.com/office/drawing/2014/main" id="{57D6CDEF-B782-C6FE-8FDD-6E46039D5C2E}"/>
                    </a:ext>
                  </a:extLst>
                </p14:cNvPr>
                <p14:cNvContentPartPr/>
                <p14:nvPr/>
              </p14:nvContentPartPr>
              <p14:xfrm>
                <a:off x="1633233" y="2982628"/>
                <a:ext cx="360" cy="360"/>
              </p14:xfrm>
            </p:contentPart>
          </mc:Choice>
          <mc:Fallback xmlns="">
            <p:pic>
              <p:nvPicPr>
                <p:cNvPr id="12" name="Ink 11">
                  <a:extLst>
                    <a:ext uri="{FF2B5EF4-FFF2-40B4-BE49-F238E27FC236}">
                      <a16:creationId xmlns:a16="http://schemas.microsoft.com/office/drawing/2014/main" id="{57D6CDEF-B782-C6FE-8FDD-6E46039D5C2E}"/>
                    </a:ext>
                  </a:extLst>
                </p:cNvPr>
                <p:cNvPicPr/>
                <p:nvPr/>
              </p:nvPicPr>
              <p:blipFill>
                <a:blip r:embed="rId5"/>
                <a:stretch>
                  <a:fillRect/>
                </a:stretch>
              </p:blipFill>
              <p:spPr>
                <a:xfrm>
                  <a:off x="1627113" y="2976508"/>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6" name="Ink 15">
                  <a:extLst>
                    <a:ext uri="{FF2B5EF4-FFF2-40B4-BE49-F238E27FC236}">
                      <a16:creationId xmlns:a16="http://schemas.microsoft.com/office/drawing/2014/main" id="{21CCBD3D-D3C7-E77B-83CD-A5AD35B990F5}"/>
                    </a:ext>
                  </a:extLst>
                </p14:cNvPr>
                <p14:cNvContentPartPr/>
                <p14:nvPr/>
              </p14:nvContentPartPr>
              <p14:xfrm>
                <a:off x="1642233" y="2991268"/>
                <a:ext cx="360" cy="360"/>
              </p14:xfrm>
            </p:contentPart>
          </mc:Choice>
          <mc:Fallback xmlns="">
            <p:pic>
              <p:nvPicPr>
                <p:cNvPr id="16" name="Ink 15">
                  <a:extLst>
                    <a:ext uri="{FF2B5EF4-FFF2-40B4-BE49-F238E27FC236}">
                      <a16:creationId xmlns:a16="http://schemas.microsoft.com/office/drawing/2014/main" id="{21CCBD3D-D3C7-E77B-83CD-A5AD35B990F5}"/>
                    </a:ext>
                  </a:extLst>
                </p:cNvPr>
                <p:cNvPicPr/>
                <p:nvPr/>
              </p:nvPicPr>
              <p:blipFill>
                <a:blip r:embed="rId5"/>
                <a:stretch>
                  <a:fillRect/>
                </a:stretch>
              </p:blipFill>
              <p:spPr>
                <a:xfrm>
                  <a:off x="1636113" y="2985148"/>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8" name="Ink 17">
                  <a:extLst>
                    <a:ext uri="{FF2B5EF4-FFF2-40B4-BE49-F238E27FC236}">
                      <a16:creationId xmlns:a16="http://schemas.microsoft.com/office/drawing/2014/main" id="{A2A1AFEB-7E96-4AC1-9531-69AF7827BF03}"/>
                    </a:ext>
                  </a:extLst>
                </p14:cNvPr>
                <p14:cNvContentPartPr/>
                <p14:nvPr/>
              </p14:nvContentPartPr>
              <p14:xfrm>
                <a:off x="1650873" y="2982628"/>
                <a:ext cx="360" cy="360"/>
              </p14:xfrm>
            </p:contentPart>
          </mc:Choice>
          <mc:Fallback xmlns="">
            <p:pic>
              <p:nvPicPr>
                <p:cNvPr id="18" name="Ink 17">
                  <a:extLst>
                    <a:ext uri="{FF2B5EF4-FFF2-40B4-BE49-F238E27FC236}">
                      <a16:creationId xmlns:a16="http://schemas.microsoft.com/office/drawing/2014/main" id="{A2A1AFEB-7E96-4AC1-9531-69AF7827BF03}"/>
                    </a:ext>
                  </a:extLst>
                </p:cNvPr>
                <p:cNvPicPr/>
                <p:nvPr/>
              </p:nvPicPr>
              <p:blipFill>
                <a:blip r:embed="rId5"/>
                <a:stretch>
                  <a:fillRect/>
                </a:stretch>
              </p:blipFill>
              <p:spPr>
                <a:xfrm>
                  <a:off x="1644753" y="2976508"/>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9" name="Ink 18">
                  <a:extLst>
                    <a:ext uri="{FF2B5EF4-FFF2-40B4-BE49-F238E27FC236}">
                      <a16:creationId xmlns:a16="http://schemas.microsoft.com/office/drawing/2014/main" id="{4D1A5892-1E07-1D31-D996-5BDB484577B5}"/>
                    </a:ext>
                  </a:extLst>
                </p14:cNvPr>
                <p14:cNvContentPartPr/>
                <p14:nvPr/>
              </p14:nvContentPartPr>
              <p14:xfrm>
                <a:off x="1650873" y="2982628"/>
                <a:ext cx="360" cy="360"/>
              </p14:xfrm>
            </p:contentPart>
          </mc:Choice>
          <mc:Fallback xmlns="">
            <p:pic>
              <p:nvPicPr>
                <p:cNvPr id="19" name="Ink 18">
                  <a:extLst>
                    <a:ext uri="{FF2B5EF4-FFF2-40B4-BE49-F238E27FC236}">
                      <a16:creationId xmlns:a16="http://schemas.microsoft.com/office/drawing/2014/main" id="{4D1A5892-1E07-1D31-D996-5BDB484577B5}"/>
                    </a:ext>
                  </a:extLst>
                </p:cNvPr>
                <p:cNvPicPr/>
                <p:nvPr/>
              </p:nvPicPr>
              <p:blipFill>
                <a:blip r:embed="rId5"/>
                <a:stretch>
                  <a:fillRect/>
                </a:stretch>
              </p:blipFill>
              <p:spPr>
                <a:xfrm>
                  <a:off x="1644753" y="2976508"/>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0" name="Ink 19">
                  <a:extLst>
                    <a:ext uri="{FF2B5EF4-FFF2-40B4-BE49-F238E27FC236}">
                      <a16:creationId xmlns:a16="http://schemas.microsoft.com/office/drawing/2014/main" id="{23FF2D3D-546A-C741-B908-9282C4671FBD}"/>
                    </a:ext>
                  </a:extLst>
                </p14:cNvPr>
                <p14:cNvContentPartPr/>
                <p14:nvPr/>
              </p14:nvContentPartPr>
              <p14:xfrm>
                <a:off x="1650873" y="2982628"/>
                <a:ext cx="360" cy="360"/>
              </p14:xfrm>
            </p:contentPart>
          </mc:Choice>
          <mc:Fallback xmlns="">
            <p:pic>
              <p:nvPicPr>
                <p:cNvPr id="20" name="Ink 19">
                  <a:extLst>
                    <a:ext uri="{FF2B5EF4-FFF2-40B4-BE49-F238E27FC236}">
                      <a16:creationId xmlns:a16="http://schemas.microsoft.com/office/drawing/2014/main" id="{23FF2D3D-546A-C741-B908-9282C4671FBD}"/>
                    </a:ext>
                  </a:extLst>
                </p:cNvPr>
                <p:cNvPicPr/>
                <p:nvPr/>
              </p:nvPicPr>
              <p:blipFill>
                <a:blip r:embed="rId5"/>
                <a:stretch>
                  <a:fillRect/>
                </a:stretch>
              </p:blipFill>
              <p:spPr>
                <a:xfrm>
                  <a:off x="1644753" y="2976508"/>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1" name="Ink 20">
                  <a:extLst>
                    <a:ext uri="{FF2B5EF4-FFF2-40B4-BE49-F238E27FC236}">
                      <a16:creationId xmlns:a16="http://schemas.microsoft.com/office/drawing/2014/main" id="{C413358E-2BAB-1F1D-B0E4-CBCB20029D86}"/>
                    </a:ext>
                  </a:extLst>
                </p14:cNvPr>
                <p14:cNvContentPartPr/>
                <p14:nvPr/>
              </p14:nvContentPartPr>
              <p14:xfrm>
                <a:off x="1650873" y="2982628"/>
                <a:ext cx="360" cy="360"/>
              </p14:xfrm>
            </p:contentPart>
          </mc:Choice>
          <mc:Fallback xmlns="">
            <p:pic>
              <p:nvPicPr>
                <p:cNvPr id="21" name="Ink 20">
                  <a:extLst>
                    <a:ext uri="{FF2B5EF4-FFF2-40B4-BE49-F238E27FC236}">
                      <a16:creationId xmlns:a16="http://schemas.microsoft.com/office/drawing/2014/main" id="{C413358E-2BAB-1F1D-B0E4-CBCB20029D86}"/>
                    </a:ext>
                  </a:extLst>
                </p:cNvPr>
                <p:cNvPicPr/>
                <p:nvPr/>
              </p:nvPicPr>
              <p:blipFill>
                <a:blip r:embed="rId5"/>
                <a:stretch>
                  <a:fillRect/>
                </a:stretch>
              </p:blipFill>
              <p:spPr>
                <a:xfrm>
                  <a:off x="1644753" y="2976508"/>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3" name="Ink 22">
                  <a:extLst>
                    <a:ext uri="{FF2B5EF4-FFF2-40B4-BE49-F238E27FC236}">
                      <a16:creationId xmlns:a16="http://schemas.microsoft.com/office/drawing/2014/main" id="{A2D44BF2-B796-C015-5C1B-B2F34AE7C46E}"/>
                    </a:ext>
                  </a:extLst>
                </p14:cNvPr>
                <p14:cNvContentPartPr/>
                <p14:nvPr/>
              </p14:nvContentPartPr>
              <p14:xfrm>
                <a:off x="1650873" y="2991268"/>
                <a:ext cx="360" cy="360"/>
              </p14:xfrm>
            </p:contentPart>
          </mc:Choice>
          <mc:Fallback xmlns="">
            <p:pic>
              <p:nvPicPr>
                <p:cNvPr id="23" name="Ink 22">
                  <a:extLst>
                    <a:ext uri="{FF2B5EF4-FFF2-40B4-BE49-F238E27FC236}">
                      <a16:creationId xmlns:a16="http://schemas.microsoft.com/office/drawing/2014/main" id="{A2D44BF2-B796-C015-5C1B-B2F34AE7C46E}"/>
                    </a:ext>
                  </a:extLst>
                </p:cNvPr>
                <p:cNvPicPr/>
                <p:nvPr/>
              </p:nvPicPr>
              <p:blipFill>
                <a:blip r:embed="rId17"/>
                <a:stretch>
                  <a:fillRect/>
                </a:stretch>
              </p:blipFill>
              <p:spPr>
                <a:xfrm>
                  <a:off x="1615233" y="2955628"/>
                  <a:ext cx="72000" cy="72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8">
            <p14:nvContentPartPr>
              <p14:cNvPr id="25" name="Ink 24">
                <a:extLst>
                  <a:ext uri="{FF2B5EF4-FFF2-40B4-BE49-F238E27FC236}">
                    <a16:creationId xmlns:a16="http://schemas.microsoft.com/office/drawing/2014/main" id="{1BF19351-93AB-7570-8C0A-F11EE6F2527F}"/>
                  </a:ext>
                </a:extLst>
              </p14:cNvPr>
              <p14:cNvContentPartPr/>
              <p14:nvPr/>
            </p14:nvContentPartPr>
            <p14:xfrm>
              <a:off x="7980599" y="1881657"/>
              <a:ext cx="360" cy="360"/>
            </p14:xfrm>
          </p:contentPart>
        </mc:Choice>
        <mc:Fallback xmlns="">
          <p:pic>
            <p:nvPicPr>
              <p:cNvPr id="25" name="Ink 24">
                <a:extLst>
                  <a:ext uri="{FF2B5EF4-FFF2-40B4-BE49-F238E27FC236}">
                    <a16:creationId xmlns:a16="http://schemas.microsoft.com/office/drawing/2014/main" id="{1BF19351-93AB-7570-8C0A-F11EE6F2527F}"/>
                  </a:ext>
                </a:extLst>
              </p:cNvPr>
              <p:cNvPicPr/>
              <p:nvPr/>
            </p:nvPicPr>
            <p:blipFill>
              <a:blip r:embed="rId17"/>
              <a:stretch>
                <a:fillRect/>
              </a:stretch>
            </p:blipFill>
            <p:spPr>
              <a:xfrm>
                <a:off x="7944599" y="1846017"/>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6" name="Ink 25">
                <a:extLst>
                  <a:ext uri="{FF2B5EF4-FFF2-40B4-BE49-F238E27FC236}">
                    <a16:creationId xmlns:a16="http://schemas.microsoft.com/office/drawing/2014/main" id="{D5C3843C-1E63-9714-5738-D9FD6AB71A04}"/>
                  </a:ext>
                </a:extLst>
              </p14:cNvPr>
              <p14:cNvContentPartPr/>
              <p14:nvPr/>
            </p14:nvContentPartPr>
            <p14:xfrm>
              <a:off x="7963057" y="5681497"/>
              <a:ext cx="360" cy="360"/>
            </p14:xfrm>
          </p:contentPart>
        </mc:Choice>
        <mc:Fallback xmlns="">
          <p:pic>
            <p:nvPicPr>
              <p:cNvPr id="26" name="Ink 25">
                <a:extLst>
                  <a:ext uri="{FF2B5EF4-FFF2-40B4-BE49-F238E27FC236}">
                    <a16:creationId xmlns:a16="http://schemas.microsoft.com/office/drawing/2014/main" id="{D5C3843C-1E63-9714-5738-D9FD6AB71A04}"/>
                  </a:ext>
                </a:extLst>
              </p:cNvPr>
              <p:cNvPicPr/>
              <p:nvPr/>
            </p:nvPicPr>
            <p:blipFill>
              <a:blip r:embed="rId17"/>
              <a:stretch>
                <a:fillRect/>
              </a:stretch>
            </p:blipFill>
            <p:spPr>
              <a:xfrm>
                <a:off x="7927057" y="5645857"/>
                <a:ext cx="72000" cy="72000"/>
              </a:xfrm>
              <a:prstGeom prst="rect">
                <a:avLst/>
              </a:prstGeom>
            </p:spPr>
          </p:pic>
        </mc:Fallback>
      </mc:AlternateContent>
      <p:sp>
        <p:nvSpPr>
          <p:cNvPr id="27" name="TextBox 26">
            <a:extLst>
              <a:ext uri="{FF2B5EF4-FFF2-40B4-BE49-F238E27FC236}">
                <a16:creationId xmlns:a16="http://schemas.microsoft.com/office/drawing/2014/main" id="{F86F2DD8-B4DC-7C17-9996-793A929A0177}"/>
              </a:ext>
            </a:extLst>
          </p:cNvPr>
          <p:cNvSpPr txBox="1"/>
          <p:nvPr/>
        </p:nvSpPr>
        <p:spPr>
          <a:xfrm>
            <a:off x="2955185" y="268171"/>
            <a:ext cx="8077959"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International IPS Learning Community</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b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b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As of January 2024</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026" name="Picture 2">
            <a:extLst>
              <a:ext uri="{FF2B5EF4-FFF2-40B4-BE49-F238E27FC236}">
                <a16:creationId xmlns:a16="http://schemas.microsoft.com/office/drawing/2014/main" id="{6D18679C-1C95-C0EC-45F4-B23E67687C55}"/>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0" y="5876534"/>
            <a:ext cx="1257300" cy="9810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C932B624-ACBD-F38A-2BFF-C1F078C37DC4}"/>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9055659" y="2111166"/>
            <a:ext cx="3006216" cy="2593445"/>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1">
            <a:extLst>
              <a:ext uri="{FF2B5EF4-FFF2-40B4-BE49-F238E27FC236}">
                <a16:creationId xmlns:a16="http://schemas.microsoft.com/office/drawing/2014/main" id="{377526ED-B44C-CD45-569C-D52FF1D2780A}"/>
              </a:ext>
            </a:extLst>
          </p:cNvPr>
          <p:cNvSpPr txBox="1"/>
          <p:nvPr/>
        </p:nvSpPr>
        <p:spPr>
          <a:xfrm>
            <a:off x="8024931" y="5507202"/>
            <a:ext cx="893233"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C00000"/>
                </a:solidFill>
                <a:effectLst/>
                <a:uLnTx/>
                <a:uFillTx/>
                <a:latin typeface="Aptos" panose="02110004020202020204"/>
                <a:ea typeface="+mn-ea"/>
                <a:cs typeface="+mn-cs"/>
              </a:rPr>
              <a:t>Broward County, FL</a:t>
            </a:r>
          </a:p>
        </p:txBody>
      </p:sp>
    </p:spTree>
    <p:extLst>
      <p:ext uri="{BB962C8B-B14F-4D97-AF65-F5344CB8AC3E}">
        <p14:creationId xmlns:p14="http://schemas.microsoft.com/office/powerpoint/2010/main" val="9570678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56C05-217F-8D77-96EA-78578C0DAF16}"/>
              </a:ext>
            </a:extLst>
          </p:cNvPr>
          <p:cNvSpPr>
            <a:spLocks noGrp="1"/>
          </p:cNvSpPr>
          <p:nvPr>
            <p:ph type="title"/>
          </p:nvPr>
        </p:nvSpPr>
        <p:spPr>
          <a:xfrm>
            <a:off x="1" y="1"/>
            <a:ext cx="12036490" cy="1690688"/>
          </a:xfrm>
        </p:spPr>
        <p:txBody>
          <a:bodyPr>
            <a:normAutofit/>
          </a:bodyPr>
          <a:lstStyle/>
          <a:p>
            <a:pPr algn="ctr"/>
            <a:r>
              <a:rPr lang="en-US" sz="6000" dirty="0"/>
              <a:t>Thank You</a:t>
            </a:r>
          </a:p>
        </p:txBody>
      </p:sp>
      <p:sp>
        <p:nvSpPr>
          <p:cNvPr id="3" name="Content Placeholder 2">
            <a:extLst>
              <a:ext uri="{FF2B5EF4-FFF2-40B4-BE49-F238E27FC236}">
                <a16:creationId xmlns:a16="http://schemas.microsoft.com/office/drawing/2014/main" id="{F1BFEF5B-BB94-CBFF-270D-2CFBBE02D0FE}"/>
              </a:ext>
            </a:extLst>
          </p:cNvPr>
          <p:cNvSpPr>
            <a:spLocks noGrp="1"/>
          </p:cNvSpPr>
          <p:nvPr>
            <p:ph idx="1"/>
          </p:nvPr>
        </p:nvSpPr>
        <p:spPr/>
        <p:txBody>
          <a:bodyPr/>
          <a:lstStyle/>
          <a:p>
            <a:endParaRPr lang="en-US" dirty="0"/>
          </a:p>
          <a:p>
            <a:pPr marL="0" indent="0" algn="ctr">
              <a:buNone/>
            </a:pPr>
            <a:endParaRPr lang="en-US" dirty="0"/>
          </a:p>
          <a:p>
            <a:pPr marL="0" indent="0" algn="ctr">
              <a:buNone/>
            </a:pPr>
            <a:r>
              <a:rPr lang="en-US" dirty="0"/>
              <a:t>Sandy Reese IPS Consultant and Trainer </a:t>
            </a:r>
          </a:p>
          <a:p>
            <a:pPr marL="0" indent="0" algn="ctr">
              <a:buNone/>
            </a:pPr>
            <a:r>
              <a:rPr lang="en-US" dirty="0">
                <a:hlinkClick r:id="rId2"/>
              </a:rPr>
              <a:t>Sandra.reese@nyspi.Columbia.edu</a:t>
            </a:r>
            <a:r>
              <a:rPr lang="en-US" dirty="0"/>
              <a:t> </a:t>
            </a:r>
          </a:p>
          <a:p>
            <a:pPr marL="0" indent="0" algn="ctr">
              <a:buNone/>
            </a:pPr>
            <a:r>
              <a:rPr lang="en-US" dirty="0">
                <a:hlinkClick r:id="rId3"/>
              </a:rPr>
              <a:t>www.ipsworks.org</a:t>
            </a:r>
            <a:r>
              <a:rPr lang="en-US" dirty="0"/>
              <a:t> </a:t>
            </a:r>
          </a:p>
        </p:txBody>
      </p:sp>
    </p:spTree>
    <p:extLst>
      <p:ext uri="{BB962C8B-B14F-4D97-AF65-F5344CB8AC3E}">
        <p14:creationId xmlns:p14="http://schemas.microsoft.com/office/powerpoint/2010/main" val="7716296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55FF0-D120-0210-369E-3DB2C345AB4B}"/>
              </a:ext>
            </a:extLst>
          </p:cNvPr>
          <p:cNvSpPr>
            <a:spLocks noGrp="1"/>
          </p:cNvSpPr>
          <p:nvPr>
            <p:ph type="title"/>
          </p:nvPr>
        </p:nvSpPr>
        <p:spPr>
          <a:xfrm>
            <a:off x="0" y="0"/>
            <a:ext cx="12192000" cy="1690689"/>
          </a:xfrm>
        </p:spPr>
        <p:txBody>
          <a:bodyPr/>
          <a:lstStyle/>
          <a:p>
            <a:r>
              <a:rPr lang="en-US" dirty="0"/>
              <a:t>Site Level Tips for Successful IPS Implementation</a:t>
            </a:r>
          </a:p>
        </p:txBody>
      </p:sp>
      <p:sp>
        <p:nvSpPr>
          <p:cNvPr id="3" name="Content Placeholder 2">
            <a:extLst>
              <a:ext uri="{FF2B5EF4-FFF2-40B4-BE49-F238E27FC236}">
                <a16:creationId xmlns:a16="http://schemas.microsoft.com/office/drawing/2014/main" id="{671284C5-1766-DFE2-5568-3CA8FC628C9A}"/>
              </a:ext>
            </a:extLst>
          </p:cNvPr>
          <p:cNvSpPr>
            <a:spLocks noGrp="1"/>
          </p:cNvSpPr>
          <p:nvPr>
            <p:ph idx="1"/>
          </p:nvPr>
        </p:nvSpPr>
        <p:spPr>
          <a:xfrm>
            <a:off x="-1" y="1690689"/>
            <a:ext cx="12191999" cy="4486274"/>
          </a:xfrm>
        </p:spPr>
        <p:txBody>
          <a:bodyPr/>
          <a:lstStyle/>
          <a:p>
            <a:r>
              <a:rPr lang="en-US" sz="3600" dirty="0">
                <a:latin typeface="Calibri Light" panose="020F0302020204030204" pitchFamily="34" charset="0"/>
                <a:ea typeface="Calibri Light" panose="020F0302020204030204" pitchFamily="34" charset="0"/>
                <a:cs typeface="Calibri Light" panose="020F0302020204030204" pitchFamily="34" charset="0"/>
              </a:rPr>
              <a:t>Leadership matters</a:t>
            </a:r>
          </a:p>
          <a:p>
            <a:r>
              <a:rPr lang="en-US" sz="3600" dirty="0">
                <a:latin typeface="Calibri Light" panose="020F0302020204030204" pitchFamily="34" charset="0"/>
                <a:ea typeface="Calibri Light" panose="020F0302020204030204" pitchFamily="34" charset="0"/>
                <a:cs typeface="Calibri Light" panose="020F0302020204030204" pitchFamily="34" charset="0"/>
              </a:rPr>
              <a:t>Hire IPS specialists who are hopeful, persistent, and want to work in the community.</a:t>
            </a:r>
          </a:p>
          <a:p>
            <a:r>
              <a:rPr lang="en-US" sz="3600" dirty="0">
                <a:latin typeface="Calibri Light" panose="020F0302020204030204" pitchFamily="34" charset="0"/>
                <a:ea typeface="Calibri Light" panose="020F0302020204030204" pitchFamily="34" charset="0"/>
                <a:cs typeface="Calibri Light" panose="020F0302020204030204" pitchFamily="34" charset="0"/>
              </a:rPr>
              <a:t>Hire IPS supervisors who value employment and want to work in the community.</a:t>
            </a:r>
          </a:p>
          <a:p>
            <a:r>
              <a:rPr lang="en-US" sz="3600" dirty="0">
                <a:latin typeface="Calibri Light" panose="020F0302020204030204" pitchFamily="34" charset="0"/>
                <a:ea typeface="Calibri Light" panose="020F0302020204030204" pitchFamily="34" charset="0"/>
                <a:cs typeface="Calibri Light" panose="020F0302020204030204" pitchFamily="34" charset="0"/>
              </a:rPr>
              <a:t>Track outcomes. </a:t>
            </a:r>
          </a:p>
          <a:p>
            <a:r>
              <a:rPr lang="en-US" sz="3600" dirty="0">
                <a:latin typeface="Calibri Light" panose="020F0302020204030204" pitchFamily="34" charset="0"/>
                <a:ea typeface="Calibri Light" panose="020F0302020204030204" pitchFamily="34" charset="0"/>
                <a:cs typeface="Calibri Light" panose="020F0302020204030204" pitchFamily="34" charset="0"/>
              </a:rPr>
              <a:t>Use fidelity as a roadmap for better implementation.</a:t>
            </a:r>
          </a:p>
          <a:p>
            <a:endParaRPr lang="en-US" dirty="0"/>
          </a:p>
        </p:txBody>
      </p:sp>
    </p:spTree>
    <p:extLst>
      <p:ext uri="{BB962C8B-B14F-4D97-AF65-F5344CB8AC3E}">
        <p14:creationId xmlns:p14="http://schemas.microsoft.com/office/powerpoint/2010/main" val="3544481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59E0F-D72E-E7E9-D29A-37B232947E55}"/>
              </a:ext>
            </a:extLst>
          </p:cNvPr>
          <p:cNvSpPr>
            <a:spLocks noGrp="1"/>
          </p:cNvSpPr>
          <p:nvPr>
            <p:ph type="title"/>
          </p:nvPr>
        </p:nvSpPr>
        <p:spPr>
          <a:xfrm>
            <a:off x="0" y="0"/>
            <a:ext cx="12192000" cy="1690689"/>
          </a:xfrm>
        </p:spPr>
        <p:txBody>
          <a:bodyPr/>
          <a:lstStyle/>
          <a:p>
            <a:pPr algn="ctr"/>
            <a:r>
              <a:rPr lang="en-US" dirty="0"/>
              <a:t>State Level Strategies</a:t>
            </a:r>
          </a:p>
        </p:txBody>
      </p:sp>
      <p:sp>
        <p:nvSpPr>
          <p:cNvPr id="3" name="Content Placeholder 2">
            <a:extLst>
              <a:ext uri="{FF2B5EF4-FFF2-40B4-BE49-F238E27FC236}">
                <a16:creationId xmlns:a16="http://schemas.microsoft.com/office/drawing/2014/main" id="{BA05551E-98B0-8CDE-A4A6-9B44C9ED3A58}"/>
              </a:ext>
            </a:extLst>
          </p:cNvPr>
          <p:cNvSpPr>
            <a:spLocks noGrp="1"/>
          </p:cNvSpPr>
          <p:nvPr>
            <p:ph idx="1"/>
          </p:nvPr>
        </p:nvSpPr>
        <p:spPr>
          <a:xfrm>
            <a:off x="0" y="1690689"/>
            <a:ext cx="11353800" cy="4486274"/>
          </a:xfrm>
        </p:spPr>
        <p:txBody>
          <a:bodyPr>
            <a:normAutofit/>
          </a:bodyPr>
          <a:lstStyle/>
          <a:p>
            <a:r>
              <a:rPr lang="en-US" sz="3600" dirty="0">
                <a:latin typeface="Calibri Light" panose="020F0302020204030204" pitchFamily="34" charset="0"/>
                <a:ea typeface="Calibri Light" panose="020F0302020204030204" pitchFamily="34" charset="0"/>
                <a:cs typeface="Calibri Light" panose="020F0302020204030204" pitchFamily="34" charset="0"/>
              </a:rPr>
              <a:t>State Partnerships</a:t>
            </a:r>
          </a:p>
          <a:p>
            <a:r>
              <a:rPr lang="en-US" sz="3600" dirty="0">
                <a:latin typeface="Calibri Light" panose="020F0302020204030204" pitchFamily="34" charset="0"/>
                <a:ea typeface="Calibri Light" panose="020F0302020204030204" pitchFamily="34" charset="0"/>
                <a:cs typeface="Calibri Light" panose="020F0302020204030204" pitchFamily="34" charset="0"/>
              </a:rPr>
              <a:t>IPS Trainers</a:t>
            </a:r>
          </a:p>
          <a:p>
            <a:r>
              <a:rPr lang="en-US" sz="3600" dirty="0">
                <a:latin typeface="Calibri Light" panose="020F0302020204030204" pitchFamily="34" charset="0"/>
                <a:ea typeface="Calibri Light" panose="020F0302020204030204" pitchFamily="34" charset="0"/>
                <a:cs typeface="Calibri Light" panose="020F0302020204030204" pitchFamily="34" charset="0"/>
              </a:rPr>
              <a:t>Funding Plan</a:t>
            </a:r>
          </a:p>
          <a:p>
            <a:r>
              <a:rPr lang="en-US" sz="3600" dirty="0">
                <a:latin typeface="Calibri Light" panose="020F0302020204030204" pitchFamily="34" charset="0"/>
                <a:ea typeface="Calibri Light" panose="020F0302020204030204" pitchFamily="34" charset="0"/>
                <a:cs typeface="Calibri Light" panose="020F0302020204030204" pitchFamily="34" charset="0"/>
              </a:rPr>
              <a:t>Measuring Implementation – Fidelity </a:t>
            </a:r>
          </a:p>
          <a:p>
            <a:r>
              <a:rPr lang="en-US" sz="3600" dirty="0">
                <a:latin typeface="Calibri Light" panose="020F0302020204030204" pitchFamily="34" charset="0"/>
                <a:ea typeface="Calibri Light" panose="020F0302020204030204" pitchFamily="34" charset="0"/>
                <a:cs typeface="Calibri Light" panose="020F0302020204030204" pitchFamily="34" charset="0"/>
              </a:rPr>
              <a:t>Outcome Tracking </a:t>
            </a:r>
          </a:p>
          <a:p>
            <a:r>
              <a:rPr lang="en-US" sz="3600" dirty="0">
                <a:latin typeface="Calibri Light" panose="020F0302020204030204" pitchFamily="34" charset="0"/>
                <a:ea typeface="Calibri Light" panose="020F0302020204030204" pitchFamily="34" charset="0"/>
                <a:cs typeface="Calibri Light" panose="020F0302020204030204" pitchFamily="34" charset="0"/>
              </a:rPr>
              <a:t>IPS Supervisor Meeting</a:t>
            </a:r>
          </a:p>
          <a:p>
            <a:endParaRPr lang="en-US" dirty="0">
              <a:latin typeface="Calibri Light" panose="020F0302020204030204" pitchFamily="34" charset="0"/>
              <a:ea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1895379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68552-0659-3B27-AA50-276D751FE3F8}"/>
              </a:ext>
            </a:extLst>
          </p:cNvPr>
          <p:cNvSpPr>
            <a:spLocks noGrp="1"/>
          </p:cNvSpPr>
          <p:nvPr>
            <p:ph type="title"/>
          </p:nvPr>
        </p:nvSpPr>
        <p:spPr/>
        <p:txBody>
          <a:bodyPr/>
          <a:lstStyle/>
          <a:p>
            <a:r>
              <a:rPr lang="en-US" dirty="0"/>
              <a:t>The Mental Health-VR Partnership is Key</a:t>
            </a:r>
          </a:p>
        </p:txBody>
      </p:sp>
      <p:sp>
        <p:nvSpPr>
          <p:cNvPr id="3" name="Content Placeholder 2">
            <a:extLst>
              <a:ext uri="{FF2B5EF4-FFF2-40B4-BE49-F238E27FC236}">
                <a16:creationId xmlns:a16="http://schemas.microsoft.com/office/drawing/2014/main" id="{5E5AA7F5-814A-CE35-87CF-19B311315D91}"/>
              </a:ext>
            </a:extLst>
          </p:cNvPr>
          <p:cNvSpPr>
            <a:spLocks noGrp="1"/>
          </p:cNvSpPr>
          <p:nvPr>
            <p:ph idx="1"/>
          </p:nvPr>
        </p:nvSpPr>
        <p:spPr>
          <a:xfrm>
            <a:off x="0" y="1690688"/>
            <a:ext cx="12192000" cy="4486275"/>
          </a:xfrm>
        </p:spPr>
        <p:txBody>
          <a:bodyPr>
            <a:normAutofit/>
          </a:bodyPr>
          <a:lstStyle/>
          <a:p>
            <a:r>
              <a:rPr lang="en-US" dirty="0"/>
              <a:t>Each partner brings something to the table:</a:t>
            </a:r>
          </a:p>
          <a:p>
            <a:pPr lvl="1"/>
            <a:r>
              <a:rPr lang="en-US" dirty="0"/>
              <a:t>VR counselors know about many types of jobs/careers, and they know about secondary disabilities and chronic health conditions. Based on an individual’s employment plan, they may be able to help with practical resources.</a:t>
            </a:r>
          </a:p>
          <a:p>
            <a:pPr lvl="1"/>
            <a:r>
              <a:rPr lang="en-US" dirty="0"/>
              <a:t>IPS specialists have small caseloads and can provide individualized, side-by-side services.</a:t>
            </a:r>
          </a:p>
          <a:p>
            <a:pPr lvl="1"/>
            <a:r>
              <a:rPr lang="en-US" dirty="0"/>
              <a:t>IPS participants are served by an integrated treatment team which often includes prescribers, therapist, case managers, co-occurring treatment and offers long term supports.</a:t>
            </a:r>
          </a:p>
          <a:p>
            <a:r>
              <a:rPr lang="en-US" dirty="0"/>
              <a:t>IPS teams and VR counselors meet monthly to discuss how to help individuals succeed at their goals. </a:t>
            </a:r>
          </a:p>
        </p:txBody>
      </p:sp>
    </p:spTree>
    <p:extLst>
      <p:ext uri="{BB962C8B-B14F-4D97-AF65-F5344CB8AC3E}">
        <p14:creationId xmlns:p14="http://schemas.microsoft.com/office/powerpoint/2010/main" val="1342990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04FC5-9ED7-F3B3-D788-F5E8ADCF865D}"/>
              </a:ext>
            </a:extLst>
          </p:cNvPr>
          <p:cNvSpPr>
            <a:spLocks noGrp="1"/>
          </p:cNvSpPr>
          <p:nvPr>
            <p:ph type="title"/>
          </p:nvPr>
        </p:nvSpPr>
        <p:spPr>
          <a:xfrm>
            <a:off x="0" y="0"/>
            <a:ext cx="12192000" cy="1690689"/>
          </a:xfrm>
        </p:spPr>
        <p:txBody>
          <a:bodyPr/>
          <a:lstStyle/>
          <a:p>
            <a:pPr algn="ctr"/>
            <a:r>
              <a:rPr lang="en-US" dirty="0"/>
              <a:t>IPS State Trainer Overall Function</a:t>
            </a:r>
          </a:p>
        </p:txBody>
      </p:sp>
      <p:sp>
        <p:nvSpPr>
          <p:cNvPr id="3" name="Content Placeholder 2">
            <a:extLst>
              <a:ext uri="{FF2B5EF4-FFF2-40B4-BE49-F238E27FC236}">
                <a16:creationId xmlns:a16="http://schemas.microsoft.com/office/drawing/2014/main" id="{A4B460F7-D951-D416-2907-5912810307CE}"/>
              </a:ext>
            </a:extLst>
          </p:cNvPr>
          <p:cNvSpPr>
            <a:spLocks noGrp="1"/>
          </p:cNvSpPr>
          <p:nvPr>
            <p:ph idx="1"/>
          </p:nvPr>
        </p:nvSpPr>
        <p:spPr>
          <a:xfrm>
            <a:off x="-1" y="1690689"/>
            <a:ext cx="12191999" cy="4486274"/>
          </a:xfrm>
        </p:spPr>
        <p:txBody>
          <a:bodyPr>
            <a:normAutofit fontScale="92500" lnSpcReduction="20000"/>
          </a:bodyPr>
          <a:lstStyle/>
          <a:p>
            <a:pPr marL="0" indent="0">
              <a:buNone/>
            </a:pPr>
            <a:r>
              <a:rPr lang="en-US" sz="3600" dirty="0"/>
              <a:t>Assists agencies in making organizational and programmatic changes to implement and sustain Individual Placement and Support (IPS) programs. Conducts IPS fidelity reviews that occur every 6 months for agencies in the “fair” or below range and annual for agencies in the “Good” and above range. Provides training and consultation to practitioners and agency leaders. Works with local and state offices of Vocational Rehabilitation to improve collaboration between mental health agencies and Vocational Rehabilitation (in the U.S). Participates in state/regional IPS leadership meetings and provides feedback about IPS barriers and facilitators.</a:t>
            </a:r>
          </a:p>
        </p:txBody>
      </p:sp>
    </p:spTree>
    <p:extLst>
      <p:ext uri="{BB962C8B-B14F-4D97-AF65-F5344CB8AC3E}">
        <p14:creationId xmlns:p14="http://schemas.microsoft.com/office/powerpoint/2010/main" val="2483376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0" y="0"/>
            <a:ext cx="12192000" cy="1690689"/>
          </a:xfrm>
        </p:spPr>
        <p:txBody>
          <a:bodyPr/>
          <a:lstStyle/>
          <a:p>
            <a:pPr algn="ctr" eaLnBrk="1" hangingPunct="1"/>
            <a:r>
              <a:rPr lang="en-US" altLang="en-US" dirty="0"/>
              <a:t>IPS Fidelity Review</a:t>
            </a:r>
          </a:p>
        </p:txBody>
      </p:sp>
      <p:sp>
        <p:nvSpPr>
          <p:cNvPr id="52227" name="Rectangle 3"/>
          <p:cNvSpPr>
            <a:spLocks noGrp="1" noChangeArrowheads="1"/>
          </p:cNvSpPr>
          <p:nvPr>
            <p:ph type="body" idx="1"/>
          </p:nvPr>
        </p:nvSpPr>
        <p:spPr>
          <a:xfrm>
            <a:off x="-1" y="1690689"/>
            <a:ext cx="12191999" cy="4486274"/>
          </a:xfrm>
        </p:spPr>
        <p:txBody>
          <a:bodyPr>
            <a:normAutofit/>
          </a:bodyPr>
          <a:lstStyle/>
          <a:p>
            <a:pPr eaLnBrk="1" hangingPunct="1">
              <a:lnSpc>
                <a:spcPct val="90000"/>
              </a:lnSpc>
            </a:pPr>
            <a:r>
              <a:rPr lang="en-US" altLang="en-US" dirty="0"/>
              <a:t>A fidelity scale is a tool to measure the level of implementation of an evidence-based practice (EBP). </a:t>
            </a:r>
          </a:p>
          <a:p>
            <a:pPr eaLnBrk="1" hangingPunct="1">
              <a:lnSpc>
                <a:spcPct val="90000"/>
              </a:lnSpc>
            </a:pPr>
            <a:r>
              <a:rPr lang="en-US" altLang="en-US" dirty="0"/>
              <a:t>The IPS Supported Employment Fidelity Scale defines the critical ingredients of IPS in order to differentiate between programs that have fully implemented the model and those that have not. </a:t>
            </a:r>
          </a:p>
          <a:p>
            <a:pPr eaLnBrk="1" hangingPunct="1">
              <a:lnSpc>
                <a:spcPct val="90000"/>
              </a:lnSpc>
            </a:pPr>
            <a:r>
              <a:rPr lang="en-US" altLang="en-US" dirty="0"/>
              <a:t>As demonstrated through research, high-fidelity programs are expected to have greater effectiveness than low-fidelity programs. </a:t>
            </a:r>
          </a:p>
          <a:p>
            <a:pPr eaLnBrk="1" hangingPunct="1">
              <a:lnSpc>
                <a:spcPct val="90000"/>
              </a:lnSpc>
            </a:pPr>
            <a:r>
              <a:rPr lang="en-US" altLang="en-US" dirty="0"/>
              <a:t>You can think of the IPS Supported Employment Fidelity Scale as a roadmap or a compass that can help practitioners obtain better outcomes.</a:t>
            </a:r>
          </a:p>
        </p:txBody>
      </p:sp>
      <p:sp>
        <p:nvSpPr>
          <p:cNvPr id="52228" name="Slide Number Placeholder 1"/>
          <p:cNvSpPr>
            <a:spLocks noGrp="1"/>
          </p:cNvSpPr>
          <p:nvPr>
            <p:ph type="sldNum" sz="quarter" idx="12"/>
          </p:nvPr>
        </p:nvSpPr>
        <p:spPr>
          <a:noFill/>
        </p:spPr>
        <p:txBody>
          <a:bodyPr/>
          <a:lstStyle/>
          <a:p>
            <a:fld id="{04DF6184-77B5-489D-A51B-1237EDAA7664}" type="slidenum">
              <a:rPr lang="en-US" altLang="en-US"/>
              <a:pPr/>
              <a:t>6</a:t>
            </a:fld>
            <a:endParaRPr lang="en-US" altLang="en-US"/>
          </a:p>
        </p:txBody>
      </p:sp>
    </p:spTree>
    <p:extLst>
      <p:ext uri="{BB962C8B-B14F-4D97-AF65-F5344CB8AC3E}">
        <p14:creationId xmlns:p14="http://schemas.microsoft.com/office/powerpoint/2010/main" val="468697737"/>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5442" name="Rectangle 2"/>
          <p:cNvSpPr>
            <a:spLocks noGrp="1" noChangeArrowheads="1"/>
          </p:cNvSpPr>
          <p:nvPr>
            <p:ph type="title"/>
          </p:nvPr>
        </p:nvSpPr>
        <p:spPr>
          <a:xfrm>
            <a:off x="0" y="1"/>
            <a:ext cx="12192000" cy="1660848"/>
          </a:xfrm>
        </p:spPr>
        <p:txBody>
          <a:bodyPr>
            <a:normAutofit/>
          </a:bodyPr>
          <a:lstStyle/>
          <a:p>
            <a:pPr algn="ctr">
              <a:defRPr/>
            </a:pPr>
            <a:r>
              <a:rPr lang="en-US" dirty="0">
                <a:effectLst/>
                <a:latin typeface="Times New Roman" charset="0"/>
                <a:ea typeface="Times New Roman" charset="0"/>
                <a:cs typeface="Times New Roman" charset="0"/>
              </a:rPr>
              <a:t>Most programs in IPS Learning Community meet fidelity standards</a:t>
            </a:r>
          </a:p>
        </p:txBody>
      </p:sp>
      <p:graphicFrame>
        <p:nvGraphicFramePr>
          <p:cNvPr id="37892" name="Object 2"/>
          <p:cNvGraphicFramePr>
            <a:graphicFrameLocks noGrp="1" noChangeAspect="1"/>
          </p:cNvGraphicFramePr>
          <p:nvPr>
            <p:ph type="chart" idx="1"/>
          </p:nvPr>
        </p:nvGraphicFramePr>
        <p:xfrm>
          <a:off x="1651519" y="1650643"/>
          <a:ext cx="8602823" cy="3939342"/>
        </p:xfrm>
        <a:graphic>
          <a:graphicData uri="http://schemas.openxmlformats.org/presentationml/2006/ole">
            <mc:AlternateContent xmlns:mc="http://schemas.openxmlformats.org/markup-compatibility/2006">
              <mc:Choice xmlns:v="urn:schemas-microsoft-com:vml" Requires="v">
                <p:oleObj name="Worksheet" r:id="rId3" imgW="3708400" imgH="2463800" progId="Excel.Sheet.8">
                  <p:embed/>
                </p:oleObj>
              </mc:Choice>
              <mc:Fallback>
                <p:oleObj name="Worksheet" r:id="rId3" imgW="3708400" imgH="2463800" progId="Excel.Sheet.8">
                  <p:embed/>
                  <p:pic>
                    <p:nvPicPr>
                      <p:cNvPr id="37892"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1519" y="1650643"/>
                        <a:ext cx="8602823" cy="39393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
        <p:nvSpPr>
          <p:cNvPr id="37891" name="Rectangle 3"/>
          <p:cNvSpPr>
            <a:spLocks noChangeArrowheads="1"/>
          </p:cNvSpPr>
          <p:nvPr/>
        </p:nvSpPr>
        <p:spPr bwMode="auto">
          <a:xfrm>
            <a:off x="4922044" y="5589985"/>
            <a:ext cx="2281394" cy="4154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p>
            <a:r>
              <a:rPr lang="en-US" sz="2100" dirty="0">
                <a:latin typeface="Times New Roman" charset="0"/>
              </a:rPr>
              <a:t> (Bond et al., 2012</a:t>
            </a:r>
            <a:r>
              <a:rPr lang="en-US" sz="2100" dirty="0">
                <a:solidFill>
                  <a:schemeClr val="bg2"/>
                </a:solidFill>
                <a:latin typeface="Times New Roman" charset="0"/>
              </a:rPr>
              <a:t>)</a:t>
            </a:r>
            <a:endParaRPr lang="en-US" sz="2700" dirty="0">
              <a:solidFill>
                <a:schemeClr val="tx2"/>
              </a:solidFill>
              <a:latin typeface="Times New Roman" charset="0"/>
            </a:endParaRPr>
          </a:p>
        </p:txBody>
      </p:sp>
    </p:spTree>
    <p:extLst>
      <p:ext uri="{BB962C8B-B14F-4D97-AF65-F5344CB8AC3E}">
        <p14:creationId xmlns:p14="http://schemas.microsoft.com/office/powerpoint/2010/main" val="3554562395"/>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7BE5E-6E8C-F2C6-DB9B-460CC9FEFFB0}"/>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3C93A2A6-446F-8F74-2AE4-00B2A22517CE}"/>
              </a:ext>
            </a:extLst>
          </p:cNvPr>
          <p:cNvPicPr>
            <a:picLocks noGrp="1" noChangeAspect="1"/>
          </p:cNvPicPr>
          <p:nvPr>
            <p:ph idx="1"/>
          </p:nvPr>
        </p:nvPicPr>
        <p:blipFill>
          <a:blip r:embed="rId2"/>
          <a:stretch>
            <a:fillRect/>
          </a:stretch>
        </p:blipFill>
        <p:spPr>
          <a:xfrm>
            <a:off x="-83975" y="0"/>
            <a:ext cx="12192000" cy="7019925"/>
          </a:xfrm>
        </p:spPr>
      </p:pic>
    </p:spTree>
    <p:extLst>
      <p:ext uri="{BB962C8B-B14F-4D97-AF65-F5344CB8AC3E}">
        <p14:creationId xmlns:p14="http://schemas.microsoft.com/office/powerpoint/2010/main" val="23716173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75F6A47-C5F3-C976-2447-CA7AB20F153D}"/>
              </a:ext>
            </a:extLst>
          </p:cNvPr>
          <p:cNvPicPr>
            <a:picLocks noChangeAspect="1"/>
          </p:cNvPicPr>
          <p:nvPr/>
        </p:nvPicPr>
        <p:blipFill>
          <a:blip r:embed="rId2"/>
          <a:stretch>
            <a:fillRect/>
          </a:stretch>
        </p:blipFill>
        <p:spPr>
          <a:xfrm>
            <a:off x="811763" y="0"/>
            <a:ext cx="10636897" cy="6858000"/>
          </a:xfrm>
          <a:prstGeom prst="rect">
            <a:avLst/>
          </a:prstGeom>
        </p:spPr>
      </p:pic>
    </p:spTree>
    <p:extLst>
      <p:ext uri="{BB962C8B-B14F-4D97-AF65-F5344CB8AC3E}">
        <p14:creationId xmlns:p14="http://schemas.microsoft.com/office/powerpoint/2010/main" val="958693774"/>
      </p:ext>
    </p:extLst>
  </p:cSld>
  <p:clrMapOvr>
    <a:masterClrMapping/>
  </p:clrMapOvr>
</p:sld>
</file>

<file path=ppt/theme/theme1.xml><?xml version="1.0" encoding="utf-8"?>
<a:theme xmlns:a="http://schemas.openxmlformats.org/drawingml/2006/main" name="Office Theme">
  <a:themeElements>
    <a:clrScheme name="IPS Colors">
      <a:dk1>
        <a:sysClr val="windowText" lastClr="000000"/>
      </a:dk1>
      <a:lt1>
        <a:sysClr val="window" lastClr="FFFFFF"/>
      </a:lt1>
      <a:dk2>
        <a:srgbClr val="255D8B"/>
      </a:dk2>
      <a:lt2>
        <a:srgbClr val="E7E6E6"/>
      </a:lt2>
      <a:accent1>
        <a:srgbClr val="550527"/>
      </a:accent1>
      <a:accent2>
        <a:srgbClr val="A51C30"/>
      </a:accent2>
      <a:accent3>
        <a:srgbClr val="C52233"/>
      </a:accent3>
      <a:accent4>
        <a:srgbClr val="EF7611"/>
      </a:accent4>
      <a:accent5>
        <a:srgbClr val="33AAF2"/>
      </a:accent5>
      <a:accent6>
        <a:srgbClr val="255D8B"/>
      </a:accent6>
      <a:hlink>
        <a:srgbClr val="1C476A"/>
      </a:hlink>
      <a:folHlink>
        <a:srgbClr val="0F97EB"/>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PScolors-template.potx [Read-Only]" id="{D9809282-28B1-4344-92D9-0091BC4BF029}" vid="{A1C56275-CA3A-4A72-BC72-55D019E170C5}"/>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 blank</Template>
  <TotalTime>500</TotalTime>
  <Words>590</Words>
  <Application>Microsoft Office PowerPoint</Application>
  <PresentationFormat>Widescreen</PresentationFormat>
  <Paragraphs>55</Paragraphs>
  <Slides>14</Slides>
  <Notes>2</Notes>
  <HiddenSlides>0</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1</vt:i4>
      </vt:variant>
      <vt:variant>
        <vt:lpstr>Slide Titles</vt:lpstr>
      </vt:variant>
      <vt:variant>
        <vt:i4>14</vt:i4>
      </vt:variant>
    </vt:vector>
  </HeadingPairs>
  <TitlesOfParts>
    <vt:vector size="26" baseType="lpstr">
      <vt:lpstr>Aptos</vt:lpstr>
      <vt:lpstr>Aptos Display</vt:lpstr>
      <vt:lpstr>Arial</vt:lpstr>
      <vt:lpstr>Calibri</vt:lpstr>
      <vt:lpstr>Calibri Light</vt:lpstr>
      <vt:lpstr>Franklin Gothic Book</vt:lpstr>
      <vt:lpstr>Franklin Gothic Medium</vt:lpstr>
      <vt:lpstr>Helvetica</vt:lpstr>
      <vt:lpstr>Times New Roman</vt:lpstr>
      <vt:lpstr>Office Theme</vt:lpstr>
      <vt:lpstr>1_Office Theme</vt:lpstr>
      <vt:lpstr>Worksheet</vt:lpstr>
      <vt:lpstr>Building Infrastructure for Implementation and Dissemination of IPS  </vt:lpstr>
      <vt:lpstr>Site Level Tips for Successful IPS Implementation</vt:lpstr>
      <vt:lpstr>State Level Strategies</vt:lpstr>
      <vt:lpstr>The Mental Health-VR Partnership is Key</vt:lpstr>
      <vt:lpstr>IPS State Trainer Overall Function</vt:lpstr>
      <vt:lpstr>IPS Fidelity Review</vt:lpstr>
      <vt:lpstr>Most programs in IPS Learning Community meet fidelity standards</vt:lpstr>
      <vt:lpstr>PowerPoint Presentation</vt:lpstr>
      <vt:lpstr>PowerPoint Presentation</vt:lpstr>
      <vt:lpstr>IPS Supervisor Meetings </vt:lpstr>
      <vt:lpstr>The International IPS Learning Community</vt:lpstr>
      <vt:lpstr>PowerPoint Presentation</vt:lpstr>
      <vt:lpstr>PowerPoint Presentation</vt:lpstr>
      <vt:lpstr>Thank You</vt:lpstr>
    </vt:vector>
  </TitlesOfParts>
  <Company>Westat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Cost-Effectiveness</dc:title>
  <dc:creator>Sandra Reese</dc:creator>
  <cp:lastModifiedBy>Reese, Sandra (NYSPI)</cp:lastModifiedBy>
  <cp:revision>9</cp:revision>
  <dcterms:created xsi:type="dcterms:W3CDTF">2022-08-24T17:23:43Z</dcterms:created>
  <dcterms:modified xsi:type="dcterms:W3CDTF">2024-02-16T23:55:09Z</dcterms:modified>
</cp:coreProperties>
</file>