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88" r:id="rId1"/>
  </p:sldMasterIdLst>
  <p:notesMasterIdLst>
    <p:notesMasterId r:id="rId112"/>
  </p:notesMasterIdLst>
  <p:sldIdLst>
    <p:sldId id="256" r:id="rId2"/>
    <p:sldId id="268" r:id="rId3"/>
    <p:sldId id="259" r:id="rId4"/>
    <p:sldId id="302" r:id="rId5"/>
    <p:sldId id="279" r:id="rId6"/>
    <p:sldId id="367" r:id="rId7"/>
    <p:sldId id="273" r:id="rId8"/>
    <p:sldId id="365" r:id="rId9"/>
    <p:sldId id="267" r:id="rId10"/>
    <p:sldId id="368" r:id="rId11"/>
    <p:sldId id="327" r:id="rId12"/>
    <p:sldId id="326" r:id="rId13"/>
    <p:sldId id="328" r:id="rId14"/>
    <p:sldId id="329" r:id="rId15"/>
    <p:sldId id="331" r:id="rId16"/>
    <p:sldId id="332" r:id="rId17"/>
    <p:sldId id="340" r:id="rId18"/>
    <p:sldId id="330" r:id="rId19"/>
    <p:sldId id="343" r:id="rId20"/>
    <p:sldId id="341" r:id="rId21"/>
    <p:sldId id="347" r:id="rId22"/>
    <p:sldId id="346" r:id="rId23"/>
    <p:sldId id="316" r:id="rId24"/>
    <p:sldId id="344" r:id="rId25"/>
    <p:sldId id="345" r:id="rId26"/>
    <p:sldId id="339" r:id="rId27"/>
    <p:sldId id="298" r:id="rId28"/>
    <p:sldId id="296" r:id="rId29"/>
    <p:sldId id="348" r:id="rId30"/>
    <p:sldId id="320" r:id="rId31"/>
    <p:sldId id="351" r:id="rId32"/>
    <p:sldId id="304" r:id="rId33"/>
    <p:sldId id="303" r:id="rId34"/>
    <p:sldId id="305" r:id="rId35"/>
    <p:sldId id="352" r:id="rId36"/>
    <p:sldId id="342" r:id="rId37"/>
    <p:sldId id="306" r:id="rId38"/>
    <p:sldId id="307" r:id="rId39"/>
    <p:sldId id="349" r:id="rId40"/>
    <p:sldId id="333" r:id="rId41"/>
    <p:sldId id="321" r:id="rId42"/>
    <p:sldId id="334" r:id="rId43"/>
    <p:sldId id="353" r:id="rId44"/>
    <p:sldId id="313" r:id="rId45"/>
    <p:sldId id="287" r:id="rId46"/>
    <p:sldId id="266" r:id="rId47"/>
    <p:sldId id="366" r:id="rId48"/>
    <p:sldId id="860" r:id="rId49"/>
    <p:sldId id="401" r:id="rId50"/>
    <p:sldId id="396" r:id="rId51"/>
    <p:sldId id="733" r:id="rId52"/>
    <p:sldId id="725" r:id="rId53"/>
    <p:sldId id="513" r:id="rId54"/>
    <p:sldId id="756" r:id="rId55"/>
    <p:sldId id="757" r:id="rId56"/>
    <p:sldId id="772" r:id="rId57"/>
    <p:sldId id="787" r:id="rId58"/>
    <p:sldId id="802" r:id="rId59"/>
    <p:sldId id="852" r:id="rId60"/>
    <p:sldId id="758" r:id="rId61"/>
    <p:sldId id="759" r:id="rId62"/>
    <p:sldId id="853" r:id="rId63"/>
    <p:sldId id="779" r:id="rId64"/>
    <p:sldId id="780" r:id="rId65"/>
    <p:sldId id="848" r:id="rId66"/>
    <p:sldId id="837" r:id="rId67"/>
    <p:sldId id="501" r:id="rId68"/>
    <p:sldId id="858" r:id="rId69"/>
    <p:sldId id="523" r:id="rId70"/>
    <p:sldId id="421" r:id="rId71"/>
    <p:sldId id="371" r:id="rId72"/>
    <p:sldId id="726" r:id="rId73"/>
    <p:sldId id="394" r:id="rId74"/>
    <p:sldId id="744" r:id="rId75"/>
    <p:sldId id="376" r:id="rId76"/>
    <p:sldId id="712" r:id="rId77"/>
    <p:sldId id="378" r:id="rId78"/>
    <p:sldId id="389" r:id="rId79"/>
    <p:sldId id="748" r:id="rId80"/>
    <p:sldId id="754" r:id="rId81"/>
    <p:sldId id="517" r:id="rId82"/>
    <p:sldId id="686" r:id="rId83"/>
    <p:sldId id="682" r:id="rId84"/>
    <p:sldId id="743" r:id="rId85"/>
    <p:sldId id="687" r:id="rId86"/>
    <p:sldId id="405" r:id="rId87"/>
    <p:sldId id="568" r:id="rId88"/>
    <p:sldId id="527" r:id="rId89"/>
    <p:sldId id="567" r:id="rId90"/>
    <p:sldId id="571" r:id="rId91"/>
    <p:sldId id="466" r:id="rId92"/>
    <p:sldId id="383" r:id="rId93"/>
    <p:sldId id="386" r:id="rId94"/>
    <p:sldId id="438" r:id="rId95"/>
    <p:sldId id="440" r:id="rId96"/>
    <p:sldId id="507" r:id="rId97"/>
    <p:sldId id="508" r:id="rId98"/>
    <p:sldId id="442" r:id="rId99"/>
    <p:sldId id="445" r:id="rId100"/>
    <p:sldId id="713" r:id="rId101"/>
    <p:sldId id="580" r:id="rId102"/>
    <p:sldId id="446" r:id="rId103"/>
    <p:sldId id="447" r:id="rId104"/>
    <p:sldId id="448" r:id="rId105"/>
    <p:sldId id="583" r:id="rId106"/>
    <p:sldId id="451" r:id="rId107"/>
    <p:sldId id="491" r:id="rId108"/>
    <p:sldId id="859" r:id="rId109"/>
    <p:sldId id="855" r:id="rId110"/>
    <p:sldId id="856" r:id="rId1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29"/>
    <p:restoredTop sz="95896"/>
  </p:normalViewPr>
  <p:slideViewPr>
    <p:cSldViewPr snapToGrid="0" snapToObjects="1">
      <p:cViewPr varScale="1">
        <p:scale>
          <a:sx n="135" d="100"/>
          <a:sy n="135" d="100"/>
        </p:scale>
        <p:origin x="1512" y="168"/>
      </p:cViewPr>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6F100D-8FD0-2E46-ACDD-C32C16EF0EDF}" type="doc">
      <dgm:prSet loTypeId="urn:microsoft.com/office/officeart/2005/8/layout/cycle7" loCatId="" qsTypeId="urn:microsoft.com/office/officeart/2005/8/quickstyle/simple1" qsCatId="simple" csTypeId="urn:microsoft.com/office/officeart/2005/8/colors/accent1_2" csCatId="accent1" phldr="1"/>
      <dgm:spPr/>
      <dgm:t>
        <a:bodyPr/>
        <a:lstStyle/>
        <a:p>
          <a:endParaRPr lang="en-US"/>
        </a:p>
      </dgm:t>
    </dgm:pt>
    <dgm:pt modelId="{AB99ADF0-ED28-654C-AC0F-7339CCACD98A}">
      <dgm:prSet phldrT="[Text]"/>
      <dgm:spPr>
        <a:solidFill>
          <a:schemeClr val="accent1">
            <a:lumMod val="75000"/>
          </a:schemeClr>
        </a:solidFill>
      </dgm:spPr>
      <dgm:t>
        <a:bodyPr/>
        <a:lstStyle/>
        <a:p>
          <a:endParaRPr lang="en-US" dirty="0"/>
        </a:p>
      </dgm:t>
    </dgm:pt>
    <dgm:pt modelId="{EC650090-F4F9-EC4D-8CC0-D17C3699D676}" type="parTrans" cxnId="{7EF92B5A-A1CA-714D-9248-FDE51EBD4DA9}">
      <dgm:prSet/>
      <dgm:spPr/>
      <dgm:t>
        <a:bodyPr/>
        <a:lstStyle/>
        <a:p>
          <a:endParaRPr lang="en-US"/>
        </a:p>
      </dgm:t>
    </dgm:pt>
    <dgm:pt modelId="{74974761-89DA-0E4A-A63D-FA20EA4F0146}" type="sibTrans" cxnId="{7EF92B5A-A1CA-714D-9248-FDE51EBD4DA9}">
      <dgm:prSet/>
      <dgm:spPr/>
      <dgm:t>
        <a:bodyPr/>
        <a:lstStyle/>
        <a:p>
          <a:endParaRPr lang="en-US" dirty="0"/>
        </a:p>
      </dgm:t>
    </dgm:pt>
    <dgm:pt modelId="{7151B8D7-C595-464B-A61D-5314237FCAD7}">
      <dgm:prSet phldrT="[Text]"/>
      <dgm:spPr/>
      <dgm:t>
        <a:bodyPr/>
        <a:lstStyle/>
        <a:p>
          <a:endParaRPr lang="en-US" dirty="0"/>
        </a:p>
      </dgm:t>
    </dgm:pt>
    <dgm:pt modelId="{28B8C591-B8C4-8348-84AF-F0C77D16C661}" type="parTrans" cxnId="{AB895980-76DD-E741-88B2-F0482648FE07}">
      <dgm:prSet/>
      <dgm:spPr/>
      <dgm:t>
        <a:bodyPr/>
        <a:lstStyle/>
        <a:p>
          <a:endParaRPr lang="en-US"/>
        </a:p>
      </dgm:t>
    </dgm:pt>
    <dgm:pt modelId="{D98F7BA7-DE05-8040-BC55-C68336784CBC}" type="sibTrans" cxnId="{AB895980-76DD-E741-88B2-F0482648FE07}">
      <dgm:prSet/>
      <dgm:spPr/>
      <dgm:t>
        <a:bodyPr/>
        <a:lstStyle/>
        <a:p>
          <a:endParaRPr lang="en-US" dirty="0"/>
        </a:p>
      </dgm:t>
    </dgm:pt>
    <dgm:pt modelId="{0789B469-EBD8-1445-ABE1-A29F7E92C949}">
      <dgm:prSet phldrT="[Text]"/>
      <dgm:spPr>
        <a:solidFill>
          <a:schemeClr val="accent1">
            <a:lumMod val="40000"/>
            <a:lumOff val="60000"/>
          </a:schemeClr>
        </a:solidFill>
      </dgm:spPr>
      <dgm:t>
        <a:bodyPr/>
        <a:lstStyle/>
        <a:p>
          <a:r>
            <a:rPr lang="en-US" dirty="0"/>
            <a:t>Job Seeker</a:t>
          </a:r>
        </a:p>
      </dgm:t>
    </dgm:pt>
    <dgm:pt modelId="{17A9324B-5D2F-F84B-8901-408765D5326D}" type="parTrans" cxnId="{A01776CE-01CC-0C4B-AFFE-25AEC4E68932}">
      <dgm:prSet/>
      <dgm:spPr/>
      <dgm:t>
        <a:bodyPr/>
        <a:lstStyle/>
        <a:p>
          <a:endParaRPr lang="en-US"/>
        </a:p>
      </dgm:t>
    </dgm:pt>
    <dgm:pt modelId="{9D36134B-A1D1-CC43-BA23-06B304BC24AD}" type="sibTrans" cxnId="{A01776CE-01CC-0C4B-AFFE-25AEC4E68932}">
      <dgm:prSet/>
      <dgm:spPr/>
      <dgm:t>
        <a:bodyPr/>
        <a:lstStyle/>
        <a:p>
          <a:endParaRPr lang="en-US" dirty="0"/>
        </a:p>
      </dgm:t>
    </dgm:pt>
    <dgm:pt modelId="{907BA9FE-9CFD-BC4F-B193-14CD6658A20F}" type="pres">
      <dgm:prSet presAssocID="{4A6F100D-8FD0-2E46-ACDD-C32C16EF0EDF}" presName="Name0" presStyleCnt="0">
        <dgm:presLayoutVars>
          <dgm:dir/>
          <dgm:resizeHandles val="exact"/>
        </dgm:presLayoutVars>
      </dgm:prSet>
      <dgm:spPr/>
    </dgm:pt>
    <dgm:pt modelId="{B18D9EB9-D396-DA4A-BC53-8808D9F24EC7}" type="pres">
      <dgm:prSet presAssocID="{AB99ADF0-ED28-654C-AC0F-7339CCACD98A}" presName="node" presStyleLbl="node1" presStyleIdx="0" presStyleCnt="3">
        <dgm:presLayoutVars>
          <dgm:bulletEnabled val="1"/>
        </dgm:presLayoutVars>
      </dgm:prSet>
      <dgm:spPr/>
    </dgm:pt>
    <dgm:pt modelId="{866B7F38-C29E-FF48-8D02-3EBFCBF86C09}" type="pres">
      <dgm:prSet presAssocID="{74974761-89DA-0E4A-A63D-FA20EA4F0146}" presName="sibTrans" presStyleLbl="sibTrans2D1" presStyleIdx="0" presStyleCnt="3"/>
      <dgm:spPr/>
    </dgm:pt>
    <dgm:pt modelId="{DF583CE9-44A4-A549-8390-99DA6A02571B}" type="pres">
      <dgm:prSet presAssocID="{74974761-89DA-0E4A-A63D-FA20EA4F0146}" presName="connectorText" presStyleLbl="sibTrans2D1" presStyleIdx="0" presStyleCnt="3"/>
      <dgm:spPr/>
    </dgm:pt>
    <dgm:pt modelId="{348DF31D-5403-D64D-B8E5-9938F90AA0FC}" type="pres">
      <dgm:prSet presAssocID="{7151B8D7-C595-464B-A61D-5314237FCAD7}" presName="node" presStyleLbl="node1" presStyleIdx="1" presStyleCnt="3">
        <dgm:presLayoutVars>
          <dgm:bulletEnabled val="1"/>
        </dgm:presLayoutVars>
      </dgm:prSet>
      <dgm:spPr/>
    </dgm:pt>
    <dgm:pt modelId="{FC9BF1B3-04AD-F64D-8A6F-BCC4CB85B260}" type="pres">
      <dgm:prSet presAssocID="{D98F7BA7-DE05-8040-BC55-C68336784CBC}" presName="sibTrans" presStyleLbl="sibTrans2D1" presStyleIdx="1" presStyleCnt="3"/>
      <dgm:spPr/>
    </dgm:pt>
    <dgm:pt modelId="{55B7861F-71DC-1C4C-81D5-FB390D5BF618}" type="pres">
      <dgm:prSet presAssocID="{D98F7BA7-DE05-8040-BC55-C68336784CBC}" presName="connectorText" presStyleLbl="sibTrans2D1" presStyleIdx="1" presStyleCnt="3"/>
      <dgm:spPr/>
    </dgm:pt>
    <dgm:pt modelId="{082791FA-575C-5747-837F-C3F0D262CF7F}" type="pres">
      <dgm:prSet presAssocID="{0789B469-EBD8-1445-ABE1-A29F7E92C949}" presName="node" presStyleLbl="node1" presStyleIdx="2" presStyleCnt="3">
        <dgm:presLayoutVars>
          <dgm:bulletEnabled val="1"/>
        </dgm:presLayoutVars>
      </dgm:prSet>
      <dgm:spPr/>
    </dgm:pt>
    <dgm:pt modelId="{B602EE70-8703-3240-92F7-5E5C51DD56FD}" type="pres">
      <dgm:prSet presAssocID="{9D36134B-A1D1-CC43-BA23-06B304BC24AD}" presName="sibTrans" presStyleLbl="sibTrans2D1" presStyleIdx="2" presStyleCnt="3"/>
      <dgm:spPr/>
    </dgm:pt>
    <dgm:pt modelId="{5692F390-6A98-9A4B-A28C-E3440083370C}" type="pres">
      <dgm:prSet presAssocID="{9D36134B-A1D1-CC43-BA23-06B304BC24AD}" presName="connectorText" presStyleLbl="sibTrans2D1" presStyleIdx="2" presStyleCnt="3"/>
      <dgm:spPr/>
    </dgm:pt>
  </dgm:ptLst>
  <dgm:cxnLst>
    <dgm:cxn modelId="{3AE9B60F-7B98-1F47-BAAE-2AB8F9C19A33}" type="presOf" srcId="{74974761-89DA-0E4A-A63D-FA20EA4F0146}" destId="{DF583CE9-44A4-A549-8390-99DA6A02571B}" srcOrd="1" destOrd="0" presId="urn:microsoft.com/office/officeart/2005/8/layout/cycle7"/>
    <dgm:cxn modelId="{01B6F650-F94B-6A40-941D-5D6E1EDC60D9}" type="presOf" srcId="{D98F7BA7-DE05-8040-BC55-C68336784CBC}" destId="{55B7861F-71DC-1C4C-81D5-FB390D5BF618}" srcOrd="1" destOrd="0" presId="urn:microsoft.com/office/officeart/2005/8/layout/cycle7"/>
    <dgm:cxn modelId="{7EF92B5A-A1CA-714D-9248-FDE51EBD4DA9}" srcId="{4A6F100D-8FD0-2E46-ACDD-C32C16EF0EDF}" destId="{AB99ADF0-ED28-654C-AC0F-7339CCACD98A}" srcOrd="0" destOrd="0" parTransId="{EC650090-F4F9-EC4D-8CC0-D17C3699D676}" sibTransId="{74974761-89DA-0E4A-A63D-FA20EA4F0146}"/>
    <dgm:cxn modelId="{AB895980-76DD-E741-88B2-F0482648FE07}" srcId="{4A6F100D-8FD0-2E46-ACDD-C32C16EF0EDF}" destId="{7151B8D7-C595-464B-A61D-5314237FCAD7}" srcOrd="1" destOrd="0" parTransId="{28B8C591-B8C4-8348-84AF-F0C77D16C661}" sibTransId="{D98F7BA7-DE05-8040-BC55-C68336784CBC}"/>
    <dgm:cxn modelId="{923FA28B-A74C-B747-92B0-96CA0523BE29}" type="presOf" srcId="{7151B8D7-C595-464B-A61D-5314237FCAD7}" destId="{348DF31D-5403-D64D-B8E5-9938F90AA0FC}" srcOrd="0" destOrd="0" presId="urn:microsoft.com/office/officeart/2005/8/layout/cycle7"/>
    <dgm:cxn modelId="{B40AA69A-7C67-4A4D-AE07-E39482AE897F}" type="presOf" srcId="{4A6F100D-8FD0-2E46-ACDD-C32C16EF0EDF}" destId="{907BA9FE-9CFD-BC4F-B193-14CD6658A20F}" srcOrd="0" destOrd="0" presId="urn:microsoft.com/office/officeart/2005/8/layout/cycle7"/>
    <dgm:cxn modelId="{AD1AD5BF-3E35-2A49-9D3F-0713AE99135E}" type="presOf" srcId="{D98F7BA7-DE05-8040-BC55-C68336784CBC}" destId="{FC9BF1B3-04AD-F64D-8A6F-BCC4CB85B260}" srcOrd="0" destOrd="0" presId="urn:microsoft.com/office/officeart/2005/8/layout/cycle7"/>
    <dgm:cxn modelId="{A01776CE-01CC-0C4B-AFFE-25AEC4E68932}" srcId="{4A6F100D-8FD0-2E46-ACDD-C32C16EF0EDF}" destId="{0789B469-EBD8-1445-ABE1-A29F7E92C949}" srcOrd="2" destOrd="0" parTransId="{17A9324B-5D2F-F84B-8901-408765D5326D}" sibTransId="{9D36134B-A1D1-CC43-BA23-06B304BC24AD}"/>
    <dgm:cxn modelId="{8C8F76CE-08ED-1846-A464-B5C7440A4900}" type="presOf" srcId="{0789B469-EBD8-1445-ABE1-A29F7E92C949}" destId="{082791FA-575C-5747-837F-C3F0D262CF7F}" srcOrd="0" destOrd="0" presId="urn:microsoft.com/office/officeart/2005/8/layout/cycle7"/>
    <dgm:cxn modelId="{8049A5D1-BFBD-7242-A869-E9368DFC0E26}" type="presOf" srcId="{9D36134B-A1D1-CC43-BA23-06B304BC24AD}" destId="{5692F390-6A98-9A4B-A28C-E3440083370C}" srcOrd="1" destOrd="0" presId="urn:microsoft.com/office/officeart/2005/8/layout/cycle7"/>
    <dgm:cxn modelId="{FAA4E6D3-C505-E148-8205-31ED7B52B071}" type="presOf" srcId="{74974761-89DA-0E4A-A63D-FA20EA4F0146}" destId="{866B7F38-C29E-FF48-8D02-3EBFCBF86C09}" srcOrd="0" destOrd="0" presId="urn:microsoft.com/office/officeart/2005/8/layout/cycle7"/>
    <dgm:cxn modelId="{4163CCDF-0C0B-594D-A5BA-382A49E68B45}" type="presOf" srcId="{9D36134B-A1D1-CC43-BA23-06B304BC24AD}" destId="{B602EE70-8703-3240-92F7-5E5C51DD56FD}" srcOrd="0" destOrd="0" presId="urn:microsoft.com/office/officeart/2005/8/layout/cycle7"/>
    <dgm:cxn modelId="{9A2BBDED-9ED5-3444-90C9-0D8384194F0E}" type="presOf" srcId="{AB99ADF0-ED28-654C-AC0F-7339CCACD98A}" destId="{B18D9EB9-D396-DA4A-BC53-8808D9F24EC7}" srcOrd="0" destOrd="0" presId="urn:microsoft.com/office/officeart/2005/8/layout/cycle7"/>
    <dgm:cxn modelId="{25B52864-97DF-B447-9142-819DBC8A81C0}" type="presParOf" srcId="{907BA9FE-9CFD-BC4F-B193-14CD6658A20F}" destId="{B18D9EB9-D396-DA4A-BC53-8808D9F24EC7}" srcOrd="0" destOrd="0" presId="urn:microsoft.com/office/officeart/2005/8/layout/cycle7"/>
    <dgm:cxn modelId="{64A64CBB-9F69-7B41-9104-F256D5047862}" type="presParOf" srcId="{907BA9FE-9CFD-BC4F-B193-14CD6658A20F}" destId="{866B7F38-C29E-FF48-8D02-3EBFCBF86C09}" srcOrd="1" destOrd="0" presId="urn:microsoft.com/office/officeart/2005/8/layout/cycle7"/>
    <dgm:cxn modelId="{C6DA168B-D49D-D048-9CB3-669CA2E7E6B8}" type="presParOf" srcId="{866B7F38-C29E-FF48-8D02-3EBFCBF86C09}" destId="{DF583CE9-44A4-A549-8390-99DA6A02571B}" srcOrd="0" destOrd="0" presId="urn:microsoft.com/office/officeart/2005/8/layout/cycle7"/>
    <dgm:cxn modelId="{6EEC192B-C3A9-BD48-92F8-D8DE177F7622}" type="presParOf" srcId="{907BA9FE-9CFD-BC4F-B193-14CD6658A20F}" destId="{348DF31D-5403-D64D-B8E5-9938F90AA0FC}" srcOrd="2" destOrd="0" presId="urn:microsoft.com/office/officeart/2005/8/layout/cycle7"/>
    <dgm:cxn modelId="{73F52E12-673C-A441-9A55-7A5A741BAE0E}" type="presParOf" srcId="{907BA9FE-9CFD-BC4F-B193-14CD6658A20F}" destId="{FC9BF1B3-04AD-F64D-8A6F-BCC4CB85B260}" srcOrd="3" destOrd="0" presId="urn:microsoft.com/office/officeart/2005/8/layout/cycle7"/>
    <dgm:cxn modelId="{37EAD036-1EED-4F4B-A42B-9C16E00ADCBE}" type="presParOf" srcId="{FC9BF1B3-04AD-F64D-8A6F-BCC4CB85B260}" destId="{55B7861F-71DC-1C4C-81D5-FB390D5BF618}" srcOrd="0" destOrd="0" presId="urn:microsoft.com/office/officeart/2005/8/layout/cycle7"/>
    <dgm:cxn modelId="{C8A903A9-1142-7248-AECC-65F418B2B203}" type="presParOf" srcId="{907BA9FE-9CFD-BC4F-B193-14CD6658A20F}" destId="{082791FA-575C-5747-837F-C3F0D262CF7F}" srcOrd="4" destOrd="0" presId="urn:microsoft.com/office/officeart/2005/8/layout/cycle7"/>
    <dgm:cxn modelId="{B2E5534B-EA67-9048-A3BC-D94AC1574667}" type="presParOf" srcId="{907BA9FE-9CFD-BC4F-B193-14CD6658A20F}" destId="{B602EE70-8703-3240-92F7-5E5C51DD56FD}" srcOrd="5" destOrd="0" presId="urn:microsoft.com/office/officeart/2005/8/layout/cycle7"/>
    <dgm:cxn modelId="{79728DE8-F740-4748-9FD7-033C1E3E3639}" type="presParOf" srcId="{B602EE70-8703-3240-92F7-5E5C51DD56FD}" destId="{5692F390-6A98-9A4B-A28C-E3440083370C}"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04E907E-4A2B-7040-9B81-155149F52D84}" type="doc">
      <dgm:prSet loTypeId="urn:microsoft.com/office/officeart/2005/8/layout/hList7" loCatId="" qsTypeId="urn:microsoft.com/office/officeart/2005/8/quickstyle/simple4" qsCatId="simple" csTypeId="urn:microsoft.com/office/officeart/2005/8/colors/accent1_2" csCatId="accent1" phldr="1"/>
      <dgm:spPr/>
    </dgm:pt>
    <dgm:pt modelId="{5D4F9B8B-2427-354C-B3C4-FDC02BF1A933}">
      <dgm:prSet phldrT="[Text]"/>
      <dgm:spPr>
        <a:solidFill>
          <a:schemeClr val="bg2">
            <a:lumMod val="40000"/>
            <a:lumOff val="60000"/>
          </a:schemeClr>
        </a:solidFill>
        <a:ln w="76200">
          <a:noFill/>
        </a:ln>
      </dgm:spPr>
      <dgm:t>
        <a:bodyPr/>
        <a:lstStyle/>
        <a:p>
          <a:r>
            <a:rPr lang="en-US" b="1" dirty="0">
              <a:solidFill>
                <a:srgbClr val="000000"/>
              </a:solidFill>
            </a:rPr>
            <a:t>Informational Interview</a:t>
          </a:r>
        </a:p>
      </dgm:t>
    </dgm:pt>
    <dgm:pt modelId="{C1C6F73A-035F-4B4A-8992-973D7DDFEC61}" type="parTrans" cxnId="{6F0D6365-C2F3-BB4D-AFE5-4E209C140940}">
      <dgm:prSet/>
      <dgm:spPr/>
      <dgm:t>
        <a:bodyPr/>
        <a:lstStyle/>
        <a:p>
          <a:endParaRPr lang="en-US"/>
        </a:p>
      </dgm:t>
    </dgm:pt>
    <dgm:pt modelId="{2A56043C-12B3-3743-A8E5-DA5E3DB20367}" type="sibTrans" cxnId="{6F0D6365-C2F3-BB4D-AFE5-4E209C140940}">
      <dgm:prSet/>
      <dgm:spPr/>
      <dgm:t>
        <a:bodyPr/>
        <a:lstStyle/>
        <a:p>
          <a:endParaRPr lang="en-US"/>
        </a:p>
      </dgm:t>
    </dgm:pt>
    <dgm:pt modelId="{3821E665-75D1-CF42-87F5-868E64C7D42E}">
      <dgm:prSet phldrT="[Text]"/>
      <dgm:spPr>
        <a:solidFill>
          <a:schemeClr val="bg2">
            <a:lumMod val="20000"/>
            <a:lumOff val="80000"/>
          </a:schemeClr>
        </a:solidFill>
      </dgm:spPr>
      <dgm:t>
        <a:bodyPr/>
        <a:lstStyle/>
        <a:p>
          <a:r>
            <a:rPr lang="en-US" b="1" dirty="0">
              <a:solidFill>
                <a:schemeClr val="bg1"/>
              </a:solidFill>
            </a:rPr>
            <a:t>Initial Contact</a:t>
          </a:r>
        </a:p>
      </dgm:t>
    </dgm:pt>
    <dgm:pt modelId="{43786A79-AD18-B34C-85C7-85C501033375}" type="parTrans" cxnId="{81F8FA83-2683-414A-A388-C7ED58F1AF34}">
      <dgm:prSet/>
      <dgm:spPr/>
      <dgm:t>
        <a:bodyPr/>
        <a:lstStyle/>
        <a:p>
          <a:endParaRPr lang="en-US"/>
        </a:p>
      </dgm:t>
    </dgm:pt>
    <dgm:pt modelId="{9CD47F76-1DAF-6C41-88F0-FBB8ECC4AD77}" type="sibTrans" cxnId="{81F8FA83-2683-414A-A388-C7ED58F1AF34}">
      <dgm:prSet/>
      <dgm:spPr/>
      <dgm:t>
        <a:bodyPr/>
        <a:lstStyle/>
        <a:p>
          <a:endParaRPr lang="en-US"/>
        </a:p>
      </dgm:t>
    </dgm:pt>
    <dgm:pt modelId="{CEC94247-E658-4148-83DF-BF023FBF1E75}">
      <dgm:prSet phldrT="[Text]"/>
      <dgm:spPr>
        <a:solidFill>
          <a:schemeClr val="bg2">
            <a:lumMod val="60000"/>
            <a:lumOff val="40000"/>
          </a:schemeClr>
        </a:solidFill>
        <a:ln w="76200">
          <a:solidFill>
            <a:srgbClr val="FF0000"/>
          </a:solidFill>
        </a:ln>
      </dgm:spPr>
      <dgm:t>
        <a:bodyPr/>
        <a:lstStyle/>
        <a:p>
          <a:r>
            <a:rPr lang="en-US" b="1" dirty="0">
              <a:solidFill>
                <a:srgbClr val="000000"/>
              </a:solidFill>
            </a:rPr>
            <a:t>Proposal </a:t>
          </a:r>
        </a:p>
      </dgm:t>
    </dgm:pt>
    <dgm:pt modelId="{40CA2273-0CB4-C246-A4C7-38AF0968AB43}" type="parTrans" cxnId="{89E1D3E7-8F70-0345-A4EB-1711A5DDAB0A}">
      <dgm:prSet/>
      <dgm:spPr/>
      <dgm:t>
        <a:bodyPr/>
        <a:lstStyle/>
        <a:p>
          <a:endParaRPr lang="en-US"/>
        </a:p>
      </dgm:t>
    </dgm:pt>
    <dgm:pt modelId="{CADAF952-E3F8-CA40-AB0A-50254BF64300}" type="sibTrans" cxnId="{89E1D3E7-8F70-0345-A4EB-1711A5DDAB0A}">
      <dgm:prSet/>
      <dgm:spPr/>
      <dgm:t>
        <a:bodyPr/>
        <a:lstStyle/>
        <a:p>
          <a:endParaRPr lang="en-US"/>
        </a:p>
      </dgm:t>
    </dgm:pt>
    <dgm:pt modelId="{F0E6FB77-EEEC-1C49-BE34-91E22661C7B5}">
      <dgm:prSet phldrT="[Text]"/>
      <dgm:spPr>
        <a:solidFill>
          <a:schemeClr val="bg2">
            <a:lumMod val="20000"/>
            <a:lumOff val="80000"/>
          </a:schemeClr>
        </a:solidFill>
      </dgm:spPr>
      <dgm:t>
        <a:bodyPr/>
        <a:lstStyle/>
        <a:p>
          <a:r>
            <a:rPr lang="en-US" b="1" dirty="0">
              <a:solidFill>
                <a:srgbClr val="000000"/>
              </a:solidFill>
            </a:rPr>
            <a:t>Service After the Match</a:t>
          </a:r>
        </a:p>
      </dgm:t>
    </dgm:pt>
    <dgm:pt modelId="{B8D5C881-CF74-FD43-A0EC-B7B339EFEE15}" type="parTrans" cxnId="{4994BE41-84AA-2847-A9C0-0C69C0C76CD4}">
      <dgm:prSet/>
      <dgm:spPr/>
      <dgm:t>
        <a:bodyPr/>
        <a:lstStyle/>
        <a:p>
          <a:endParaRPr lang="en-US"/>
        </a:p>
      </dgm:t>
    </dgm:pt>
    <dgm:pt modelId="{D0ADA968-3E76-6447-8017-BECA9C3FC2C1}" type="sibTrans" cxnId="{4994BE41-84AA-2847-A9C0-0C69C0C76CD4}">
      <dgm:prSet/>
      <dgm:spPr/>
      <dgm:t>
        <a:bodyPr/>
        <a:lstStyle/>
        <a:p>
          <a:endParaRPr lang="en-US"/>
        </a:p>
      </dgm:t>
    </dgm:pt>
    <dgm:pt modelId="{0F97EB23-CA5B-654C-ADAA-6249FB54940F}" type="pres">
      <dgm:prSet presAssocID="{B04E907E-4A2B-7040-9B81-155149F52D84}" presName="Name0" presStyleCnt="0">
        <dgm:presLayoutVars>
          <dgm:dir/>
          <dgm:resizeHandles val="exact"/>
        </dgm:presLayoutVars>
      </dgm:prSet>
      <dgm:spPr/>
    </dgm:pt>
    <dgm:pt modelId="{E8BFC3A9-EC96-CE41-94CB-8EAAC318F4F2}" type="pres">
      <dgm:prSet presAssocID="{B04E907E-4A2B-7040-9B81-155149F52D84}" presName="fgShape" presStyleLbl="fgShp" presStyleIdx="0" presStyleCnt="1" custScaleX="108696" custLinFactNeighborX="0" custLinFactNeighborY="-40580"/>
      <dgm:spPr>
        <a:solidFill>
          <a:schemeClr val="bg2">
            <a:lumMod val="75000"/>
          </a:schemeClr>
        </a:solidFill>
      </dgm:spPr>
    </dgm:pt>
    <dgm:pt modelId="{7AD25347-CD24-974B-9C9C-1265A2BED1A3}" type="pres">
      <dgm:prSet presAssocID="{B04E907E-4A2B-7040-9B81-155149F52D84}" presName="linComp" presStyleCnt="0"/>
      <dgm:spPr/>
    </dgm:pt>
    <dgm:pt modelId="{3E9EA213-0C52-CB4C-8132-07896B28A1E1}" type="pres">
      <dgm:prSet presAssocID="{3821E665-75D1-CF42-87F5-868E64C7D42E}" presName="compNode" presStyleCnt="0"/>
      <dgm:spPr/>
    </dgm:pt>
    <dgm:pt modelId="{C673880D-C427-A24C-9B9D-238596B78E1F}" type="pres">
      <dgm:prSet presAssocID="{3821E665-75D1-CF42-87F5-868E64C7D42E}" presName="bkgdShape" presStyleLbl="node1" presStyleIdx="0" presStyleCnt="4"/>
      <dgm:spPr/>
    </dgm:pt>
    <dgm:pt modelId="{7D10529A-B177-6D4C-8FFE-EA46CDDAC5CC}" type="pres">
      <dgm:prSet presAssocID="{3821E665-75D1-CF42-87F5-868E64C7D42E}" presName="nodeTx" presStyleLbl="node1" presStyleIdx="0" presStyleCnt="4">
        <dgm:presLayoutVars>
          <dgm:bulletEnabled val="1"/>
        </dgm:presLayoutVars>
      </dgm:prSet>
      <dgm:spPr/>
    </dgm:pt>
    <dgm:pt modelId="{1389E94D-3936-4B4B-8A3F-40044863897F}" type="pres">
      <dgm:prSet presAssocID="{3821E665-75D1-CF42-87F5-868E64C7D42E}" presName="invisiNode" presStyleLbl="node1" presStyleIdx="0" presStyleCnt="4"/>
      <dgm:spPr/>
    </dgm:pt>
    <dgm:pt modelId="{9478B85B-EE0D-B547-84B5-3BE4278821D8}" type="pres">
      <dgm:prSet presAssocID="{3821E665-75D1-CF42-87F5-868E64C7D42E}" presName="imagNode" presStyleLbl="fgImgPlace1" presStyleIdx="0" presStyleCnt="4"/>
      <dgm:spPr>
        <a:solidFill>
          <a:schemeClr val="bg2">
            <a:lumMod val="20000"/>
            <a:lumOff val="80000"/>
          </a:schemeClr>
        </a:solidFill>
        <a:ln>
          <a:solidFill>
            <a:schemeClr val="bg2"/>
          </a:solidFill>
        </a:ln>
      </dgm:spPr>
    </dgm:pt>
    <dgm:pt modelId="{3820324C-26CE-E749-B3AE-3BDDE92657CD}" type="pres">
      <dgm:prSet presAssocID="{9CD47F76-1DAF-6C41-88F0-FBB8ECC4AD77}" presName="sibTrans" presStyleLbl="sibTrans2D1" presStyleIdx="0" presStyleCnt="0"/>
      <dgm:spPr/>
    </dgm:pt>
    <dgm:pt modelId="{2A50BD27-5DF5-9045-884F-A1BD03AF1F90}" type="pres">
      <dgm:prSet presAssocID="{5D4F9B8B-2427-354C-B3C4-FDC02BF1A933}" presName="compNode" presStyleCnt="0"/>
      <dgm:spPr/>
    </dgm:pt>
    <dgm:pt modelId="{7B34F564-B3BF-3147-89EF-700EBAE080E0}" type="pres">
      <dgm:prSet presAssocID="{5D4F9B8B-2427-354C-B3C4-FDC02BF1A933}" presName="bkgdShape" presStyleLbl="node1" presStyleIdx="1" presStyleCnt="4"/>
      <dgm:spPr/>
    </dgm:pt>
    <dgm:pt modelId="{888E030E-4792-7842-AFA1-D6E30F22AF24}" type="pres">
      <dgm:prSet presAssocID="{5D4F9B8B-2427-354C-B3C4-FDC02BF1A933}" presName="nodeTx" presStyleLbl="node1" presStyleIdx="1" presStyleCnt="4">
        <dgm:presLayoutVars>
          <dgm:bulletEnabled val="1"/>
        </dgm:presLayoutVars>
      </dgm:prSet>
      <dgm:spPr/>
    </dgm:pt>
    <dgm:pt modelId="{C7BAB656-A3B2-3244-92A7-D872EB437241}" type="pres">
      <dgm:prSet presAssocID="{5D4F9B8B-2427-354C-B3C4-FDC02BF1A933}" presName="invisiNode" presStyleLbl="node1" presStyleIdx="1" presStyleCnt="4"/>
      <dgm:spPr/>
    </dgm:pt>
    <dgm:pt modelId="{753DDA7E-DB2E-9249-AA42-6ADAD2315E86}" type="pres">
      <dgm:prSet presAssocID="{5D4F9B8B-2427-354C-B3C4-FDC02BF1A933}" presName="imagNode" presStyleLbl="fgImgPlace1" presStyleIdx="1" presStyleCnt="4"/>
      <dgm:spPr>
        <a:solidFill>
          <a:schemeClr val="bg2">
            <a:lumMod val="40000"/>
            <a:lumOff val="60000"/>
          </a:schemeClr>
        </a:solidFill>
      </dgm:spPr>
    </dgm:pt>
    <dgm:pt modelId="{97CA410A-C268-9040-B507-2936FE0A4A04}" type="pres">
      <dgm:prSet presAssocID="{2A56043C-12B3-3743-A8E5-DA5E3DB20367}" presName="sibTrans" presStyleLbl="sibTrans2D1" presStyleIdx="0" presStyleCnt="0"/>
      <dgm:spPr/>
    </dgm:pt>
    <dgm:pt modelId="{49D38C6E-D788-4341-B8BB-AACEF7960E4A}" type="pres">
      <dgm:prSet presAssocID="{CEC94247-E658-4148-83DF-BF023FBF1E75}" presName="compNode" presStyleCnt="0"/>
      <dgm:spPr/>
    </dgm:pt>
    <dgm:pt modelId="{CFA5A40D-0C6F-AE44-85BD-827992C96918}" type="pres">
      <dgm:prSet presAssocID="{CEC94247-E658-4148-83DF-BF023FBF1E75}" presName="bkgdShape" presStyleLbl="node1" presStyleIdx="2" presStyleCnt="4" custLinFactNeighborX="-2788"/>
      <dgm:spPr/>
    </dgm:pt>
    <dgm:pt modelId="{473D2CD5-A209-2B43-8C8B-DE1B454A6FF0}" type="pres">
      <dgm:prSet presAssocID="{CEC94247-E658-4148-83DF-BF023FBF1E75}" presName="nodeTx" presStyleLbl="node1" presStyleIdx="2" presStyleCnt="4">
        <dgm:presLayoutVars>
          <dgm:bulletEnabled val="1"/>
        </dgm:presLayoutVars>
      </dgm:prSet>
      <dgm:spPr/>
    </dgm:pt>
    <dgm:pt modelId="{1D7EF1C8-D10F-5B44-A554-3BF085B7675F}" type="pres">
      <dgm:prSet presAssocID="{CEC94247-E658-4148-83DF-BF023FBF1E75}" presName="invisiNode" presStyleLbl="node1" presStyleIdx="2" presStyleCnt="4"/>
      <dgm:spPr/>
    </dgm:pt>
    <dgm:pt modelId="{363FAE82-656B-024D-9987-569302C13AE0}" type="pres">
      <dgm:prSet presAssocID="{CEC94247-E658-4148-83DF-BF023FBF1E75}" presName="imagNode" presStyleLbl="fgImgPlace1" presStyleIdx="2" presStyleCnt="4"/>
      <dgm:spPr>
        <a:solidFill>
          <a:schemeClr val="bg2">
            <a:lumMod val="60000"/>
            <a:lumOff val="40000"/>
          </a:schemeClr>
        </a:solidFill>
      </dgm:spPr>
    </dgm:pt>
    <dgm:pt modelId="{3FC6263C-304B-2D4B-B838-BCB11624BF9C}" type="pres">
      <dgm:prSet presAssocID="{CADAF952-E3F8-CA40-AB0A-50254BF64300}" presName="sibTrans" presStyleLbl="sibTrans2D1" presStyleIdx="0" presStyleCnt="0"/>
      <dgm:spPr/>
    </dgm:pt>
    <dgm:pt modelId="{7A783414-92BC-BF4D-B78E-DFB706EA27BC}" type="pres">
      <dgm:prSet presAssocID="{F0E6FB77-EEEC-1C49-BE34-91E22661C7B5}" presName="compNode" presStyleCnt="0"/>
      <dgm:spPr/>
    </dgm:pt>
    <dgm:pt modelId="{493C12E5-F0AD-4749-B473-3010B5256EE1}" type="pres">
      <dgm:prSet presAssocID="{F0E6FB77-EEEC-1C49-BE34-91E22661C7B5}" presName="bkgdShape" presStyleLbl="node1" presStyleIdx="3" presStyleCnt="4"/>
      <dgm:spPr/>
    </dgm:pt>
    <dgm:pt modelId="{B82FEA0E-75EE-764D-B896-CF24FF9099F7}" type="pres">
      <dgm:prSet presAssocID="{F0E6FB77-EEEC-1C49-BE34-91E22661C7B5}" presName="nodeTx" presStyleLbl="node1" presStyleIdx="3" presStyleCnt="4">
        <dgm:presLayoutVars>
          <dgm:bulletEnabled val="1"/>
        </dgm:presLayoutVars>
      </dgm:prSet>
      <dgm:spPr/>
    </dgm:pt>
    <dgm:pt modelId="{6990706C-1637-5240-8DCC-D258DB87C144}" type="pres">
      <dgm:prSet presAssocID="{F0E6FB77-EEEC-1C49-BE34-91E22661C7B5}" presName="invisiNode" presStyleLbl="node1" presStyleIdx="3" presStyleCnt="4"/>
      <dgm:spPr/>
    </dgm:pt>
    <dgm:pt modelId="{D9D2FEF6-BB3D-3F4F-8A43-2266643956B1}" type="pres">
      <dgm:prSet presAssocID="{F0E6FB77-EEEC-1C49-BE34-91E22661C7B5}" presName="imagNode" presStyleLbl="fgImgPlace1" presStyleIdx="3" presStyleCnt="4" custLinFactNeighborX="4691" custLinFactNeighborY="-609"/>
      <dgm:spPr>
        <a:solidFill>
          <a:schemeClr val="bg2">
            <a:lumMod val="20000"/>
            <a:lumOff val="80000"/>
          </a:schemeClr>
        </a:solidFill>
      </dgm:spPr>
    </dgm:pt>
  </dgm:ptLst>
  <dgm:cxnLst>
    <dgm:cxn modelId="{F92B8C08-62F5-4B42-B395-EA3E0FE8F22D}" type="presOf" srcId="{3821E665-75D1-CF42-87F5-868E64C7D42E}" destId="{7D10529A-B177-6D4C-8FFE-EA46CDDAC5CC}" srcOrd="1" destOrd="0" presId="urn:microsoft.com/office/officeart/2005/8/layout/hList7"/>
    <dgm:cxn modelId="{F9959121-AA8B-F241-85FF-17D0C4AE6B5C}" type="presOf" srcId="{CEC94247-E658-4148-83DF-BF023FBF1E75}" destId="{473D2CD5-A209-2B43-8C8B-DE1B454A6FF0}" srcOrd="1" destOrd="0" presId="urn:microsoft.com/office/officeart/2005/8/layout/hList7"/>
    <dgm:cxn modelId="{B7CFD735-9846-7A43-8887-E03C94C953B5}" type="presOf" srcId="{CADAF952-E3F8-CA40-AB0A-50254BF64300}" destId="{3FC6263C-304B-2D4B-B838-BCB11624BF9C}" srcOrd="0" destOrd="0" presId="urn:microsoft.com/office/officeart/2005/8/layout/hList7"/>
    <dgm:cxn modelId="{66462D3D-0AC6-5D4D-9013-637C079B10B9}" type="presOf" srcId="{2A56043C-12B3-3743-A8E5-DA5E3DB20367}" destId="{97CA410A-C268-9040-B507-2936FE0A4A04}" srcOrd="0" destOrd="0" presId="urn:microsoft.com/office/officeart/2005/8/layout/hList7"/>
    <dgm:cxn modelId="{4994BE41-84AA-2847-A9C0-0C69C0C76CD4}" srcId="{B04E907E-4A2B-7040-9B81-155149F52D84}" destId="{F0E6FB77-EEEC-1C49-BE34-91E22661C7B5}" srcOrd="3" destOrd="0" parTransId="{B8D5C881-CF74-FD43-A0EC-B7B339EFEE15}" sibTransId="{D0ADA968-3E76-6447-8017-BECA9C3FC2C1}"/>
    <dgm:cxn modelId="{BA99815A-ECE5-8D4D-BB4D-AF3D089740D0}" type="presOf" srcId="{5D4F9B8B-2427-354C-B3C4-FDC02BF1A933}" destId="{7B34F564-B3BF-3147-89EF-700EBAE080E0}" srcOrd="0" destOrd="0" presId="urn:microsoft.com/office/officeart/2005/8/layout/hList7"/>
    <dgm:cxn modelId="{46DA7861-DD03-C24D-8C8C-038D0C1A6CC5}" type="presOf" srcId="{CEC94247-E658-4148-83DF-BF023FBF1E75}" destId="{CFA5A40D-0C6F-AE44-85BD-827992C96918}" srcOrd="0" destOrd="0" presId="urn:microsoft.com/office/officeart/2005/8/layout/hList7"/>
    <dgm:cxn modelId="{6F0D6365-C2F3-BB4D-AFE5-4E209C140940}" srcId="{B04E907E-4A2B-7040-9B81-155149F52D84}" destId="{5D4F9B8B-2427-354C-B3C4-FDC02BF1A933}" srcOrd="1" destOrd="0" parTransId="{C1C6F73A-035F-4B4A-8992-973D7DDFEC61}" sibTransId="{2A56043C-12B3-3743-A8E5-DA5E3DB20367}"/>
    <dgm:cxn modelId="{47D58A6C-84FA-9844-A1FF-3E67B359E312}" type="presOf" srcId="{B04E907E-4A2B-7040-9B81-155149F52D84}" destId="{0F97EB23-CA5B-654C-ADAA-6249FB54940F}" srcOrd="0" destOrd="0" presId="urn:microsoft.com/office/officeart/2005/8/layout/hList7"/>
    <dgm:cxn modelId="{81F8FA83-2683-414A-A388-C7ED58F1AF34}" srcId="{B04E907E-4A2B-7040-9B81-155149F52D84}" destId="{3821E665-75D1-CF42-87F5-868E64C7D42E}" srcOrd="0" destOrd="0" parTransId="{43786A79-AD18-B34C-85C7-85C501033375}" sibTransId="{9CD47F76-1DAF-6C41-88F0-FBB8ECC4AD77}"/>
    <dgm:cxn modelId="{4B957EA3-BD85-0F41-8571-68E8545B3145}" type="presOf" srcId="{5D4F9B8B-2427-354C-B3C4-FDC02BF1A933}" destId="{888E030E-4792-7842-AFA1-D6E30F22AF24}" srcOrd="1" destOrd="0" presId="urn:microsoft.com/office/officeart/2005/8/layout/hList7"/>
    <dgm:cxn modelId="{3903D8AF-5428-2E41-9095-30062FB22ABF}" type="presOf" srcId="{3821E665-75D1-CF42-87F5-868E64C7D42E}" destId="{C673880D-C427-A24C-9B9D-238596B78E1F}" srcOrd="0" destOrd="0" presId="urn:microsoft.com/office/officeart/2005/8/layout/hList7"/>
    <dgm:cxn modelId="{A5BF32B3-6D9D-6D49-8CA9-224C2777BD00}" type="presOf" srcId="{F0E6FB77-EEEC-1C49-BE34-91E22661C7B5}" destId="{B82FEA0E-75EE-764D-B896-CF24FF9099F7}" srcOrd="1" destOrd="0" presId="urn:microsoft.com/office/officeart/2005/8/layout/hList7"/>
    <dgm:cxn modelId="{4030DECF-3E31-E147-A0FC-367BF2E8F1CB}" type="presOf" srcId="{F0E6FB77-EEEC-1C49-BE34-91E22661C7B5}" destId="{493C12E5-F0AD-4749-B473-3010B5256EE1}" srcOrd="0" destOrd="0" presId="urn:microsoft.com/office/officeart/2005/8/layout/hList7"/>
    <dgm:cxn modelId="{89E1D3E7-8F70-0345-A4EB-1711A5DDAB0A}" srcId="{B04E907E-4A2B-7040-9B81-155149F52D84}" destId="{CEC94247-E658-4148-83DF-BF023FBF1E75}" srcOrd="2" destOrd="0" parTransId="{40CA2273-0CB4-C246-A4C7-38AF0968AB43}" sibTransId="{CADAF952-E3F8-CA40-AB0A-50254BF64300}"/>
    <dgm:cxn modelId="{B5C6E1FD-B2C1-F044-AB5D-034A9D26942C}" type="presOf" srcId="{9CD47F76-1DAF-6C41-88F0-FBB8ECC4AD77}" destId="{3820324C-26CE-E749-B3AE-3BDDE92657CD}" srcOrd="0" destOrd="0" presId="urn:microsoft.com/office/officeart/2005/8/layout/hList7"/>
    <dgm:cxn modelId="{6D24BB0E-94F1-ED4A-AAB5-276AE5E18297}" type="presParOf" srcId="{0F97EB23-CA5B-654C-ADAA-6249FB54940F}" destId="{E8BFC3A9-EC96-CE41-94CB-8EAAC318F4F2}" srcOrd="0" destOrd="0" presId="urn:microsoft.com/office/officeart/2005/8/layout/hList7"/>
    <dgm:cxn modelId="{A9190F04-AEFB-8D40-A165-F1DD4ACC73ED}" type="presParOf" srcId="{0F97EB23-CA5B-654C-ADAA-6249FB54940F}" destId="{7AD25347-CD24-974B-9C9C-1265A2BED1A3}" srcOrd="1" destOrd="0" presId="urn:microsoft.com/office/officeart/2005/8/layout/hList7"/>
    <dgm:cxn modelId="{3711739E-3CF8-D44C-BF49-D8BFD05D6253}" type="presParOf" srcId="{7AD25347-CD24-974B-9C9C-1265A2BED1A3}" destId="{3E9EA213-0C52-CB4C-8132-07896B28A1E1}" srcOrd="0" destOrd="0" presId="urn:microsoft.com/office/officeart/2005/8/layout/hList7"/>
    <dgm:cxn modelId="{C93BF8D9-9C4D-674A-A975-EFA2DB1D86F4}" type="presParOf" srcId="{3E9EA213-0C52-CB4C-8132-07896B28A1E1}" destId="{C673880D-C427-A24C-9B9D-238596B78E1F}" srcOrd="0" destOrd="0" presId="urn:microsoft.com/office/officeart/2005/8/layout/hList7"/>
    <dgm:cxn modelId="{F7E59361-0849-304A-85D5-A6C3D888C38C}" type="presParOf" srcId="{3E9EA213-0C52-CB4C-8132-07896B28A1E1}" destId="{7D10529A-B177-6D4C-8FFE-EA46CDDAC5CC}" srcOrd="1" destOrd="0" presId="urn:microsoft.com/office/officeart/2005/8/layout/hList7"/>
    <dgm:cxn modelId="{F546E19A-7906-9B48-A7D7-24C254E5857B}" type="presParOf" srcId="{3E9EA213-0C52-CB4C-8132-07896B28A1E1}" destId="{1389E94D-3936-4B4B-8A3F-40044863897F}" srcOrd="2" destOrd="0" presId="urn:microsoft.com/office/officeart/2005/8/layout/hList7"/>
    <dgm:cxn modelId="{F591B7F4-F75E-8A47-AC40-68FBCEB56899}" type="presParOf" srcId="{3E9EA213-0C52-CB4C-8132-07896B28A1E1}" destId="{9478B85B-EE0D-B547-84B5-3BE4278821D8}" srcOrd="3" destOrd="0" presId="urn:microsoft.com/office/officeart/2005/8/layout/hList7"/>
    <dgm:cxn modelId="{BE01AB90-FC7C-854D-9FC6-60A40338DCB3}" type="presParOf" srcId="{7AD25347-CD24-974B-9C9C-1265A2BED1A3}" destId="{3820324C-26CE-E749-B3AE-3BDDE92657CD}" srcOrd="1" destOrd="0" presId="urn:microsoft.com/office/officeart/2005/8/layout/hList7"/>
    <dgm:cxn modelId="{EEF27C31-94FE-F345-9596-B10F53ECF1AC}" type="presParOf" srcId="{7AD25347-CD24-974B-9C9C-1265A2BED1A3}" destId="{2A50BD27-5DF5-9045-884F-A1BD03AF1F90}" srcOrd="2" destOrd="0" presId="urn:microsoft.com/office/officeart/2005/8/layout/hList7"/>
    <dgm:cxn modelId="{F8128403-748B-C64D-9E12-D9E9FE2E5973}" type="presParOf" srcId="{2A50BD27-5DF5-9045-884F-A1BD03AF1F90}" destId="{7B34F564-B3BF-3147-89EF-700EBAE080E0}" srcOrd="0" destOrd="0" presId="urn:microsoft.com/office/officeart/2005/8/layout/hList7"/>
    <dgm:cxn modelId="{62F113B2-FEA8-5F45-8522-9502450376AD}" type="presParOf" srcId="{2A50BD27-5DF5-9045-884F-A1BD03AF1F90}" destId="{888E030E-4792-7842-AFA1-D6E30F22AF24}" srcOrd="1" destOrd="0" presId="urn:microsoft.com/office/officeart/2005/8/layout/hList7"/>
    <dgm:cxn modelId="{2A0BB3F2-615B-7248-B9D2-DCE6E9AE0686}" type="presParOf" srcId="{2A50BD27-5DF5-9045-884F-A1BD03AF1F90}" destId="{C7BAB656-A3B2-3244-92A7-D872EB437241}" srcOrd="2" destOrd="0" presId="urn:microsoft.com/office/officeart/2005/8/layout/hList7"/>
    <dgm:cxn modelId="{C6E68951-90FC-B540-A438-61F78F8390FB}" type="presParOf" srcId="{2A50BD27-5DF5-9045-884F-A1BD03AF1F90}" destId="{753DDA7E-DB2E-9249-AA42-6ADAD2315E86}" srcOrd="3" destOrd="0" presId="urn:microsoft.com/office/officeart/2005/8/layout/hList7"/>
    <dgm:cxn modelId="{13967622-EF81-AC4A-B456-61C850072348}" type="presParOf" srcId="{7AD25347-CD24-974B-9C9C-1265A2BED1A3}" destId="{97CA410A-C268-9040-B507-2936FE0A4A04}" srcOrd="3" destOrd="0" presId="urn:microsoft.com/office/officeart/2005/8/layout/hList7"/>
    <dgm:cxn modelId="{F524F25C-5303-114B-9040-F7C0F1B0D6B3}" type="presParOf" srcId="{7AD25347-CD24-974B-9C9C-1265A2BED1A3}" destId="{49D38C6E-D788-4341-B8BB-AACEF7960E4A}" srcOrd="4" destOrd="0" presId="urn:microsoft.com/office/officeart/2005/8/layout/hList7"/>
    <dgm:cxn modelId="{D8455D57-8886-A548-8789-48FAD814392B}" type="presParOf" srcId="{49D38C6E-D788-4341-B8BB-AACEF7960E4A}" destId="{CFA5A40D-0C6F-AE44-85BD-827992C96918}" srcOrd="0" destOrd="0" presId="urn:microsoft.com/office/officeart/2005/8/layout/hList7"/>
    <dgm:cxn modelId="{6A19B8CA-16FF-8946-933E-02B762DD85B4}" type="presParOf" srcId="{49D38C6E-D788-4341-B8BB-AACEF7960E4A}" destId="{473D2CD5-A209-2B43-8C8B-DE1B454A6FF0}" srcOrd="1" destOrd="0" presId="urn:microsoft.com/office/officeart/2005/8/layout/hList7"/>
    <dgm:cxn modelId="{2B1EE24A-5E48-B440-9E2E-FD40EFF41EE1}" type="presParOf" srcId="{49D38C6E-D788-4341-B8BB-AACEF7960E4A}" destId="{1D7EF1C8-D10F-5B44-A554-3BF085B7675F}" srcOrd="2" destOrd="0" presId="urn:microsoft.com/office/officeart/2005/8/layout/hList7"/>
    <dgm:cxn modelId="{C7813092-41CC-9141-896B-1945EA0AC901}" type="presParOf" srcId="{49D38C6E-D788-4341-B8BB-AACEF7960E4A}" destId="{363FAE82-656B-024D-9987-569302C13AE0}" srcOrd="3" destOrd="0" presId="urn:microsoft.com/office/officeart/2005/8/layout/hList7"/>
    <dgm:cxn modelId="{B6BE1AD2-AA97-164D-96B4-EF30C3C86E79}" type="presParOf" srcId="{7AD25347-CD24-974B-9C9C-1265A2BED1A3}" destId="{3FC6263C-304B-2D4B-B838-BCB11624BF9C}" srcOrd="5" destOrd="0" presId="urn:microsoft.com/office/officeart/2005/8/layout/hList7"/>
    <dgm:cxn modelId="{AF5BF161-EF4D-7945-A6A5-DB5C7A5B591F}" type="presParOf" srcId="{7AD25347-CD24-974B-9C9C-1265A2BED1A3}" destId="{7A783414-92BC-BF4D-B78E-DFB706EA27BC}" srcOrd="6" destOrd="0" presId="urn:microsoft.com/office/officeart/2005/8/layout/hList7"/>
    <dgm:cxn modelId="{84CEBFB7-752F-2642-85ED-CC23B4C4638C}" type="presParOf" srcId="{7A783414-92BC-BF4D-B78E-DFB706EA27BC}" destId="{493C12E5-F0AD-4749-B473-3010B5256EE1}" srcOrd="0" destOrd="0" presId="urn:microsoft.com/office/officeart/2005/8/layout/hList7"/>
    <dgm:cxn modelId="{570A3151-A377-DF40-8B1F-157AD1DA5ECA}" type="presParOf" srcId="{7A783414-92BC-BF4D-B78E-DFB706EA27BC}" destId="{B82FEA0E-75EE-764D-B896-CF24FF9099F7}" srcOrd="1" destOrd="0" presId="urn:microsoft.com/office/officeart/2005/8/layout/hList7"/>
    <dgm:cxn modelId="{10C4953D-F245-0A4E-8A0C-159B0F5513BB}" type="presParOf" srcId="{7A783414-92BC-BF4D-B78E-DFB706EA27BC}" destId="{6990706C-1637-5240-8DCC-D258DB87C144}" srcOrd="2" destOrd="0" presId="urn:microsoft.com/office/officeart/2005/8/layout/hList7"/>
    <dgm:cxn modelId="{A016E280-7D3C-824B-9BF8-2E8A8881AF9D}" type="presParOf" srcId="{7A783414-92BC-BF4D-B78E-DFB706EA27BC}" destId="{D9D2FEF6-BB3D-3F4F-8A43-2266643956B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5C3AB7C-D6FD-AB4C-89A3-30C67D9E0637}" type="doc">
      <dgm:prSet loTypeId="urn:microsoft.com/office/officeart/2005/8/layout/vList3" loCatId="" qsTypeId="urn:microsoft.com/office/officeart/2005/8/quickstyle/simple4" qsCatId="simple" csTypeId="urn:microsoft.com/office/officeart/2005/8/colors/accent1_2" csCatId="accent1" phldr="1"/>
      <dgm:spPr/>
    </dgm:pt>
    <dgm:pt modelId="{BFFE383C-C855-854A-9FD8-935A789E3A00}">
      <dgm:prSet phldrT="[Text]"/>
      <dgm:spPr>
        <a:solidFill>
          <a:schemeClr val="bg2">
            <a:lumMod val="20000"/>
            <a:lumOff val="80000"/>
          </a:schemeClr>
        </a:solidFill>
      </dgm:spPr>
      <dgm:t>
        <a:bodyPr/>
        <a:lstStyle/>
        <a:p>
          <a:r>
            <a:rPr lang="en-US" dirty="0"/>
            <a:t>Know the person</a:t>
          </a:r>
        </a:p>
      </dgm:t>
    </dgm:pt>
    <dgm:pt modelId="{0F0A7DC9-E2C6-4B4C-9678-0B45BD40E555}" type="parTrans" cxnId="{FFC372C0-2F69-BB49-A070-96A5E1C91FE4}">
      <dgm:prSet/>
      <dgm:spPr/>
      <dgm:t>
        <a:bodyPr/>
        <a:lstStyle/>
        <a:p>
          <a:endParaRPr lang="en-US"/>
        </a:p>
      </dgm:t>
    </dgm:pt>
    <dgm:pt modelId="{8950F26E-215D-744D-AA02-4B8F7E5392FB}" type="sibTrans" cxnId="{FFC372C0-2F69-BB49-A070-96A5E1C91FE4}">
      <dgm:prSet/>
      <dgm:spPr/>
      <dgm:t>
        <a:bodyPr/>
        <a:lstStyle/>
        <a:p>
          <a:endParaRPr lang="en-US"/>
        </a:p>
      </dgm:t>
    </dgm:pt>
    <dgm:pt modelId="{DAAE7B68-3EA7-F44F-BAF7-3D999BBB29DA}">
      <dgm:prSet phldrT="[Text]"/>
      <dgm:spPr>
        <a:solidFill>
          <a:schemeClr val="bg2">
            <a:lumMod val="40000"/>
            <a:lumOff val="60000"/>
          </a:schemeClr>
        </a:solidFill>
      </dgm:spPr>
      <dgm:t>
        <a:bodyPr/>
        <a:lstStyle/>
        <a:p>
          <a:r>
            <a:rPr lang="en-US" dirty="0"/>
            <a:t>Know the job</a:t>
          </a:r>
        </a:p>
      </dgm:t>
    </dgm:pt>
    <dgm:pt modelId="{9E203F49-018E-914A-9144-D28F73145467}" type="parTrans" cxnId="{D6EDA093-E5CC-AD4F-A12D-6FE14DDCC9F5}">
      <dgm:prSet/>
      <dgm:spPr/>
      <dgm:t>
        <a:bodyPr/>
        <a:lstStyle/>
        <a:p>
          <a:endParaRPr lang="en-US"/>
        </a:p>
      </dgm:t>
    </dgm:pt>
    <dgm:pt modelId="{347E53C9-F438-5E42-B2EF-E328289F1F28}" type="sibTrans" cxnId="{D6EDA093-E5CC-AD4F-A12D-6FE14DDCC9F5}">
      <dgm:prSet/>
      <dgm:spPr/>
      <dgm:t>
        <a:bodyPr/>
        <a:lstStyle/>
        <a:p>
          <a:endParaRPr lang="en-US"/>
        </a:p>
      </dgm:t>
    </dgm:pt>
    <dgm:pt modelId="{25888536-4CC7-A242-8D9A-73F954B8D7B5}">
      <dgm:prSet phldrT="[Text]"/>
      <dgm:spPr>
        <a:solidFill>
          <a:schemeClr val="bg2">
            <a:lumMod val="60000"/>
            <a:lumOff val="40000"/>
          </a:schemeClr>
        </a:solidFill>
      </dgm:spPr>
      <dgm:t>
        <a:bodyPr/>
        <a:lstStyle/>
        <a:p>
          <a:r>
            <a:rPr lang="en-US" dirty="0"/>
            <a:t>Know the resources</a:t>
          </a:r>
        </a:p>
      </dgm:t>
    </dgm:pt>
    <dgm:pt modelId="{4C112C27-FDCC-7140-8BB7-6457C876CE5F}" type="parTrans" cxnId="{FAE539B6-B493-024E-AA98-38427FCD50F6}">
      <dgm:prSet/>
      <dgm:spPr/>
      <dgm:t>
        <a:bodyPr/>
        <a:lstStyle/>
        <a:p>
          <a:endParaRPr lang="en-US"/>
        </a:p>
      </dgm:t>
    </dgm:pt>
    <dgm:pt modelId="{BD48397D-16D0-054C-8F41-067F8A1F67C2}" type="sibTrans" cxnId="{FAE539B6-B493-024E-AA98-38427FCD50F6}">
      <dgm:prSet/>
      <dgm:spPr/>
      <dgm:t>
        <a:bodyPr/>
        <a:lstStyle/>
        <a:p>
          <a:endParaRPr lang="en-US"/>
        </a:p>
      </dgm:t>
    </dgm:pt>
    <dgm:pt modelId="{D13439A1-1485-EF40-9291-4B960EF49715}">
      <dgm:prSet phldrT="[Text]"/>
      <dgm:spPr>
        <a:solidFill>
          <a:srgbClr val="FF0000"/>
        </a:solidFill>
      </dgm:spPr>
      <dgm:t>
        <a:bodyPr/>
        <a:lstStyle/>
        <a:p>
          <a:r>
            <a:rPr lang="en-US" dirty="0"/>
            <a:t>Present a clear plan</a:t>
          </a:r>
        </a:p>
      </dgm:t>
    </dgm:pt>
    <dgm:pt modelId="{8E1BD38F-39DA-EF48-BAE8-E4A908F0E341}" type="parTrans" cxnId="{FE154DE7-C032-EB4C-8892-52FBC9708CD3}">
      <dgm:prSet/>
      <dgm:spPr/>
      <dgm:t>
        <a:bodyPr/>
        <a:lstStyle/>
        <a:p>
          <a:endParaRPr lang="en-US"/>
        </a:p>
      </dgm:t>
    </dgm:pt>
    <dgm:pt modelId="{7200B123-A3D4-F64F-BEF0-805257D4A826}" type="sibTrans" cxnId="{FE154DE7-C032-EB4C-8892-52FBC9708CD3}">
      <dgm:prSet/>
      <dgm:spPr/>
      <dgm:t>
        <a:bodyPr/>
        <a:lstStyle/>
        <a:p>
          <a:endParaRPr lang="en-US"/>
        </a:p>
      </dgm:t>
    </dgm:pt>
    <dgm:pt modelId="{2AFC5D53-CC01-364C-B6A7-686A29FEA37A}" type="pres">
      <dgm:prSet presAssocID="{D5C3AB7C-D6FD-AB4C-89A3-30C67D9E0637}" presName="linearFlow" presStyleCnt="0">
        <dgm:presLayoutVars>
          <dgm:dir/>
          <dgm:resizeHandles val="exact"/>
        </dgm:presLayoutVars>
      </dgm:prSet>
      <dgm:spPr/>
    </dgm:pt>
    <dgm:pt modelId="{342784DD-4350-F644-8BE3-53676E8E4777}" type="pres">
      <dgm:prSet presAssocID="{BFFE383C-C855-854A-9FD8-935A789E3A00}" presName="composite" presStyleCnt="0"/>
      <dgm:spPr/>
    </dgm:pt>
    <dgm:pt modelId="{7E3700B5-5CD1-0343-948A-5DB4F2C3D517}" type="pres">
      <dgm:prSet presAssocID="{BFFE383C-C855-854A-9FD8-935A789E3A00}" presName="imgShp" presStyleLbl="fgImgPlace1" presStyleIdx="0" presStyleCnt="4"/>
      <dgm:spPr>
        <a:solidFill>
          <a:schemeClr val="bg1">
            <a:lumMod val="65000"/>
          </a:schemeClr>
        </a:solidFill>
      </dgm:spPr>
    </dgm:pt>
    <dgm:pt modelId="{111B719F-7AB2-AD47-84C6-995E2EEF300A}" type="pres">
      <dgm:prSet presAssocID="{BFFE383C-C855-854A-9FD8-935A789E3A00}" presName="txShp" presStyleLbl="node1" presStyleIdx="0" presStyleCnt="4">
        <dgm:presLayoutVars>
          <dgm:bulletEnabled val="1"/>
        </dgm:presLayoutVars>
      </dgm:prSet>
      <dgm:spPr/>
    </dgm:pt>
    <dgm:pt modelId="{E0CA849C-0571-364A-AE03-94D31507C156}" type="pres">
      <dgm:prSet presAssocID="{8950F26E-215D-744D-AA02-4B8F7E5392FB}" presName="spacing" presStyleCnt="0"/>
      <dgm:spPr/>
    </dgm:pt>
    <dgm:pt modelId="{162EA0D2-FCCF-4340-80A7-A01A8E02960B}" type="pres">
      <dgm:prSet presAssocID="{DAAE7B68-3EA7-F44F-BAF7-3D999BBB29DA}" presName="composite" presStyleCnt="0"/>
      <dgm:spPr/>
    </dgm:pt>
    <dgm:pt modelId="{2A1F144B-F1C9-294B-B3E5-666577002BAD}" type="pres">
      <dgm:prSet presAssocID="{DAAE7B68-3EA7-F44F-BAF7-3D999BBB29DA}" presName="imgShp" presStyleLbl="fgImgPlace1" presStyleIdx="1" presStyleCnt="4"/>
      <dgm:spPr>
        <a:solidFill>
          <a:srgbClr val="A6A6A6"/>
        </a:solidFill>
      </dgm:spPr>
    </dgm:pt>
    <dgm:pt modelId="{B249A969-6DE4-6744-8795-C6A85DA435D9}" type="pres">
      <dgm:prSet presAssocID="{DAAE7B68-3EA7-F44F-BAF7-3D999BBB29DA}" presName="txShp" presStyleLbl="node1" presStyleIdx="1" presStyleCnt="4">
        <dgm:presLayoutVars>
          <dgm:bulletEnabled val="1"/>
        </dgm:presLayoutVars>
      </dgm:prSet>
      <dgm:spPr/>
    </dgm:pt>
    <dgm:pt modelId="{001745E5-943F-214B-945C-9CF78556D0B3}" type="pres">
      <dgm:prSet presAssocID="{347E53C9-F438-5E42-B2EF-E328289F1F28}" presName="spacing" presStyleCnt="0"/>
      <dgm:spPr/>
    </dgm:pt>
    <dgm:pt modelId="{83528565-AD97-544C-9C16-BACA8B173C4D}" type="pres">
      <dgm:prSet presAssocID="{25888536-4CC7-A242-8D9A-73F954B8D7B5}" presName="composite" presStyleCnt="0"/>
      <dgm:spPr/>
    </dgm:pt>
    <dgm:pt modelId="{AB4C73B6-9E94-EF4B-A521-A50B3E5D4737}" type="pres">
      <dgm:prSet presAssocID="{25888536-4CC7-A242-8D9A-73F954B8D7B5}" presName="imgShp" presStyleLbl="fgImgPlace1" presStyleIdx="2" presStyleCnt="4"/>
      <dgm:spPr>
        <a:solidFill>
          <a:srgbClr val="A6A6A6"/>
        </a:solidFill>
      </dgm:spPr>
    </dgm:pt>
    <dgm:pt modelId="{4314635C-94C3-3E4B-A349-531027806CD3}" type="pres">
      <dgm:prSet presAssocID="{25888536-4CC7-A242-8D9A-73F954B8D7B5}" presName="txShp" presStyleLbl="node1" presStyleIdx="2" presStyleCnt="4">
        <dgm:presLayoutVars>
          <dgm:bulletEnabled val="1"/>
        </dgm:presLayoutVars>
      </dgm:prSet>
      <dgm:spPr/>
    </dgm:pt>
    <dgm:pt modelId="{20364C8D-D24E-D043-958F-5172DAAA65C6}" type="pres">
      <dgm:prSet presAssocID="{BD48397D-16D0-054C-8F41-067F8A1F67C2}" presName="spacing" presStyleCnt="0"/>
      <dgm:spPr/>
    </dgm:pt>
    <dgm:pt modelId="{589DC185-8C72-E340-8D8F-547644CD0013}" type="pres">
      <dgm:prSet presAssocID="{D13439A1-1485-EF40-9291-4B960EF49715}" presName="composite" presStyleCnt="0"/>
      <dgm:spPr/>
    </dgm:pt>
    <dgm:pt modelId="{1C376025-A916-8C4D-8029-BE0941A38F1A}" type="pres">
      <dgm:prSet presAssocID="{D13439A1-1485-EF40-9291-4B960EF49715}" presName="imgShp" presStyleLbl="fgImgPlace1" presStyleIdx="3" presStyleCnt="4"/>
      <dgm:spPr>
        <a:solidFill>
          <a:srgbClr val="A6A6A6"/>
        </a:solidFill>
      </dgm:spPr>
    </dgm:pt>
    <dgm:pt modelId="{0D69AF30-CC01-7B44-908C-ADFE404513C0}" type="pres">
      <dgm:prSet presAssocID="{D13439A1-1485-EF40-9291-4B960EF49715}" presName="txShp" presStyleLbl="node1" presStyleIdx="3" presStyleCnt="4">
        <dgm:presLayoutVars>
          <dgm:bulletEnabled val="1"/>
        </dgm:presLayoutVars>
      </dgm:prSet>
      <dgm:spPr/>
    </dgm:pt>
  </dgm:ptLst>
  <dgm:cxnLst>
    <dgm:cxn modelId="{F3D3040E-742C-7B44-BD28-AC09C74E4718}" type="presOf" srcId="{D13439A1-1485-EF40-9291-4B960EF49715}" destId="{0D69AF30-CC01-7B44-908C-ADFE404513C0}" srcOrd="0" destOrd="0" presId="urn:microsoft.com/office/officeart/2005/8/layout/vList3"/>
    <dgm:cxn modelId="{CBDF7540-217B-EE43-B5BC-5DB1C93B903B}" type="presOf" srcId="{DAAE7B68-3EA7-F44F-BAF7-3D999BBB29DA}" destId="{B249A969-6DE4-6744-8795-C6A85DA435D9}" srcOrd="0" destOrd="0" presId="urn:microsoft.com/office/officeart/2005/8/layout/vList3"/>
    <dgm:cxn modelId="{154ABC7B-FDB8-0B43-AE82-2A09A364408F}" type="presOf" srcId="{25888536-4CC7-A242-8D9A-73F954B8D7B5}" destId="{4314635C-94C3-3E4B-A349-531027806CD3}" srcOrd="0" destOrd="0" presId="urn:microsoft.com/office/officeart/2005/8/layout/vList3"/>
    <dgm:cxn modelId="{D6EDA093-E5CC-AD4F-A12D-6FE14DDCC9F5}" srcId="{D5C3AB7C-D6FD-AB4C-89A3-30C67D9E0637}" destId="{DAAE7B68-3EA7-F44F-BAF7-3D999BBB29DA}" srcOrd="1" destOrd="0" parTransId="{9E203F49-018E-914A-9144-D28F73145467}" sibTransId="{347E53C9-F438-5E42-B2EF-E328289F1F28}"/>
    <dgm:cxn modelId="{FAE539B6-B493-024E-AA98-38427FCD50F6}" srcId="{D5C3AB7C-D6FD-AB4C-89A3-30C67D9E0637}" destId="{25888536-4CC7-A242-8D9A-73F954B8D7B5}" srcOrd="2" destOrd="0" parTransId="{4C112C27-FDCC-7140-8BB7-6457C876CE5F}" sibTransId="{BD48397D-16D0-054C-8F41-067F8A1F67C2}"/>
    <dgm:cxn modelId="{5EEEE4B6-A2A6-8F48-936C-15CCDE2E16DC}" type="presOf" srcId="{BFFE383C-C855-854A-9FD8-935A789E3A00}" destId="{111B719F-7AB2-AD47-84C6-995E2EEF300A}" srcOrd="0" destOrd="0" presId="urn:microsoft.com/office/officeart/2005/8/layout/vList3"/>
    <dgm:cxn modelId="{FFC372C0-2F69-BB49-A070-96A5E1C91FE4}" srcId="{D5C3AB7C-D6FD-AB4C-89A3-30C67D9E0637}" destId="{BFFE383C-C855-854A-9FD8-935A789E3A00}" srcOrd="0" destOrd="0" parTransId="{0F0A7DC9-E2C6-4B4C-9678-0B45BD40E555}" sibTransId="{8950F26E-215D-744D-AA02-4B8F7E5392FB}"/>
    <dgm:cxn modelId="{A808A7CE-2CAF-2448-AB86-335748DDEC8C}" type="presOf" srcId="{D5C3AB7C-D6FD-AB4C-89A3-30C67D9E0637}" destId="{2AFC5D53-CC01-364C-B6A7-686A29FEA37A}" srcOrd="0" destOrd="0" presId="urn:microsoft.com/office/officeart/2005/8/layout/vList3"/>
    <dgm:cxn modelId="{FE154DE7-C032-EB4C-8892-52FBC9708CD3}" srcId="{D5C3AB7C-D6FD-AB4C-89A3-30C67D9E0637}" destId="{D13439A1-1485-EF40-9291-4B960EF49715}" srcOrd="3" destOrd="0" parTransId="{8E1BD38F-39DA-EF48-BAE8-E4A908F0E341}" sibTransId="{7200B123-A3D4-F64F-BEF0-805257D4A826}"/>
    <dgm:cxn modelId="{4D3946D4-3E65-0141-A08B-EA2ECF3D56FA}" type="presParOf" srcId="{2AFC5D53-CC01-364C-B6A7-686A29FEA37A}" destId="{342784DD-4350-F644-8BE3-53676E8E4777}" srcOrd="0" destOrd="0" presId="urn:microsoft.com/office/officeart/2005/8/layout/vList3"/>
    <dgm:cxn modelId="{AED57809-8FC1-634C-A679-74F200078AAA}" type="presParOf" srcId="{342784DD-4350-F644-8BE3-53676E8E4777}" destId="{7E3700B5-5CD1-0343-948A-5DB4F2C3D517}" srcOrd="0" destOrd="0" presId="urn:microsoft.com/office/officeart/2005/8/layout/vList3"/>
    <dgm:cxn modelId="{CA3A7C78-D37B-3F4D-AF76-0EE1CC2E7660}" type="presParOf" srcId="{342784DD-4350-F644-8BE3-53676E8E4777}" destId="{111B719F-7AB2-AD47-84C6-995E2EEF300A}" srcOrd="1" destOrd="0" presId="urn:microsoft.com/office/officeart/2005/8/layout/vList3"/>
    <dgm:cxn modelId="{E12BCC8A-9C44-F44A-AFF9-C5F22F71F10E}" type="presParOf" srcId="{2AFC5D53-CC01-364C-B6A7-686A29FEA37A}" destId="{E0CA849C-0571-364A-AE03-94D31507C156}" srcOrd="1" destOrd="0" presId="urn:microsoft.com/office/officeart/2005/8/layout/vList3"/>
    <dgm:cxn modelId="{4E3FCB69-8B91-9247-A955-266FCAE53509}" type="presParOf" srcId="{2AFC5D53-CC01-364C-B6A7-686A29FEA37A}" destId="{162EA0D2-FCCF-4340-80A7-A01A8E02960B}" srcOrd="2" destOrd="0" presId="urn:microsoft.com/office/officeart/2005/8/layout/vList3"/>
    <dgm:cxn modelId="{7C7A39AE-FB90-9D4B-840A-FF9391E7AFFC}" type="presParOf" srcId="{162EA0D2-FCCF-4340-80A7-A01A8E02960B}" destId="{2A1F144B-F1C9-294B-B3E5-666577002BAD}" srcOrd="0" destOrd="0" presId="urn:microsoft.com/office/officeart/2005/8/layout/vList3"/>
    <dgm:cxn modelId="{8D162AA6-4424-0A4A-92D7-C5C86807B86C}" type="presParOf" srcId="{162EA0D2-FCCF-4340-80A7-A01A8E02960B}" destId="{B249A969-6DE4-6744-8795-C6A85DA435D9}" srcOrd="1" destOrd="0" presId="urn:microsoft.com/office/officeart/2005/8/layout/vList3"/>
    <dgm:cxn modelId="{A05FE26C-14CD-C340-B7CC-27CE3E6C9406}" type="presParOf" srcId="{2AFC5D53-CC01-364C-B6A7-686A29FEA37A}" destId="{001745E5-943F-214B-945C-9CF78556D0B3}" srcOrd="3" destOrd="0" presId="urn:microsoft.com/office/officeart/2005/8/layout/vList3"/>
    <dgm:cxn modelId="{58F53E26-1A1C-CF49-8E89-42692F1183D8}" type="presParOf" srcId="{2AFC5D53-CC01-364C-B6A7-686A29FEA37A}" destId="{83528565-AD97-544C-9C16-BACA8B173C4D}" srcOrd="4" destOrd="0" presId="urn:microsoft.com/office/officeart/2005/8/layout/vList3"/>
    <dgm:cxn modelId="{AF816C08-FE8B-3A48-B22C-B23C60FC7E24}" type="presParOf" srcId="{83528565-AD97-544C-9C16-BACA8B173C4D}" destId="{AB4C73B6-9E94-EF4B-A521-A50B3E5D4737}" srcOrd="0" destOrd="0" presId="urn:microsoft.com/office/officeart/2005/8/layout/vList3"/>
    <dgm:cxn modelId="{5C6220B2-783B-5A4E-A75F-513721336075}" type="presParOf" srcId="{83528565-AD97-544C-9C16-BACA8B173C4D}" destId="{4314635C-94C3-3E4B-A349-531027806CD3}" srcOrd="1" destOrd="0" presId="urn:microsoft.com/office/officeart/2005/8/layout/vList3"/>
    <dgm:cxn modelId="{8D398366-B989-E94E-A2BD-045EFE07C54C}" type="presParOf" srcId="{2AFC5D53-CC01-364C-B6A7-686A29FEA37A}" destId="{20364C8D-D24E-D043-958F-5172DAAA65C6}" srcOrd="5" destOrd="0" presId="urn:microsoft.com/office/officeart/2005/8/layout/vList3"/>
    <dgm:cxn modelId="{79B8C40E-2CB7-2B43-9BE7-A0150DFAE5FC}" type="presParOf" srcId="{2AFC5D53-CC01-364C-B6A7-686A29FEA37A}" destId="{589DC185-8C72-E340-8D8F-547644CD0013}" srcOrd="6" destOrd="0" presId="urn:microsoft.com/office/officeart/2005/8/layout/vList3"/>
    <dgm:cxn modelId="{E36E278C-7C1C-3042-8686-6945C88FAD8F}" type="presParOf" srcId="{589DC185-8C72-E340-8D8F-547644CD0013}" destId="{1C376025-A916-8C4D-8029-BE0941A38F1A}" srcOrd="0" destOrd="0" presId="urn:microsoft.com/office/officeart/2005/8/layout/vList3"/>
    <dgm:cxn modelId="{250DFFF0-C31A-EC4D-B6A7-BFA401F60AD9}" type="presParOf" srcId="{589DC185-8C72-E340-8D8F-547644CD0013}" destId="{0D69AF30-CC01-7B44-908C-ADFE404513C0}"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9F1F488-B439-5643-BEFB-098D8C7DEA3E}" type="doc">
      <dgm:prSet loTypeId="urn:microsoft.com/office/officeart/2009/3/layout/StepUpProcess" loCatId="" qsTypeId="urn:microsoft.com/office/officeart/2005/8/quickstyle/3D7" qsCatId="3D" csTypeId="urn:microsoft.com/office/officeart/2005/8/colors/colorful3" csCatId="colorful" phldr="1"/>
      <dgm:spPr/>
      <dgm:t>
        <a:bodyPr/>
        <a:lstStyle/>
        <a:p>
          <a:endParaRPr lang="en-US"/>
        </a:p>
      </dgm:t>
    </dgm:pt>
    <dgm:pt modelId="{5C6FC28E-89DB-A94B-89C7-6E56CBE34EBD}">
      <dgm:prSet phldrT="[Text]"/>
      <dgm:spPr/>
      <dgm:t>
        <a:bodyPr/>
        <a:lstStyle/>
        <a:p>
          <a:r>
            <a:rPr lang="en-US" b="1" dirty="0"/>
            <a:t> Verbal presentation of the proposal</a:t>
          </a:r>
        </a:p>
      </dgm:t>
    </dgm:pt>
    <dgm:pt modelId="{D59DD666-02DF-A84F-82F7-6B159EE252C1}" type="parTrans" cxnId="{8A7C7140-556F-5940-9F7B-261C07CCE812}">
      <dgm:prSet/>
      <dgm:spPr/>
      <dgm:t>
        <a:bodyPr/>
        <a:lstStyle/>
        <a:p>
          <a:endParaRPr lang="en-US"/>
        </a:p>
      </dgm:t>
    </dgm:pt>
    <dgm:pt modelId="{9A9B0429-D388-D34E-B64E-21C4E4C91C0A}" type="sibTrans" cxnId="{8A7C7140-556F-5940-9F7B-261C07CCE812}">
      <dgm:prSet/>
      <dgm:spPr/>
      <dgm:t>
        <a:bodyPr/>
        <a:lstStyle/>
        <a:p>
          <a:endParaRPr lang="en-US"/>
        </a:p>
      </dgm:t>
    </dgm:pt>
    <dgm:pt modelId="{1002671B-AAE2-1449-875A-C2854C152672}">
      <dgm:prSet phldrT="[Text]"/>
      <dgm:spPr/>
      <dgm:t>
        <a:bodyPr/>
        <a:lstStyle/>
        <a:p>
          <a:r>
            <a:rPr lang="en-US" b="1" dirty="0"/>
            <a:t>Provide written proposal</a:t>
          </a:r>
        </a:p>
      </dgm:t>
    </dgm:pt>
    <dgm:pt modelId="{B9C6A687-DB10-854F-B46A-DF5CDC69CD4A}" type="parTrans" cxnId="{6D4EB8F5-5BBA-0044-A581-406206D4337B}">
      <dgm:prSet/>
      <dgm:spPr/>
      <dgm:t>
        <a:bodyPr/>
        <a:lstStyle/>
        <a:p>
          <a:endParaRPr lang="en-US"/>
        </a:p>
      </dgm:t>
    </dgm:pt>
    <dgm:pt modelId="{F542FC9D-9447-A243-8FAE-7AF6A44C3896}" type="sibTrans" cxnId="{6D4EB8F5-5BBA-0044-A581-406206D4337B}">
      <dgm:prSet/>
      <dgm:spPr/>
      <dgm:t>
        <a:bodyPr/>
        <a:lstStyle/>
        <a:p>
          <a:endParaRPr lang="en-US"/>
        </a:p>
      </dgm:t>
    </dgm:pt>
    <dgm:pt modelId="{14EFD150-ADD8-9E44-BCD4-5C320C673E7C}">
      <dgm:prSet phldrT="[Text]"/>
      <dgm:spPr/>
      <dgm:t>
        <a:bodyPr/>
        <a:lstStyle/>
        <a:p>
          <a:r>
            <a:rPr lang="en-US" b="1" dirty="0"/>
            <a:t>Know the resources and look for creative options </a:t>
          </a:r>
        </a:p>
      </dgm:t>
    </dgm:pt>
    <dgm:pt modelId="{148220E7-C554-834F-BB41-E35D283D21E2}" type="parTrans" cxnId="{43737D72-C734-2A44-8409-C7A4D6A0AD42}">
      <dgm:prSet/>
      <dgm:spPr/>
      <dgm:t>
        <a:bodyPr/>
        <a:lstStyle/>
        <a:p>
          <a:endParaRPr lang="en-US"/>
        </a:p>
      </dgm:t>
    </dgm:pt>
    <dgm:pt modelId="{C49B0F97-37CE-AA45-927D-10403BB34B50}" type="sibTrans" cxnId="{43737D72-C734-2A44-8409-C7A4D6A0AD42}">
      <dgm:prSet/>
      <dgm:spPr/>
      <dgm:t>
        <a:bodyPr/>
        <a:lstStyle/>
        <a:p>
          <a:endParaRPr lang="en-US"/>
        </a:p>
      </dgm:t>
    </dgm:pt>
    <dgm:pt modelId="{D6270161-7607-8A42-845B-3EEFDCA24D86}" type="pres">
      <dgm:prSet presAssocID="{79F1F488-B439-5643-BEFB-098D8C7DEA3E}" presName="rootnode" presStyleCnt="0">
        <dgm:presLayoutVars>
          <dgm:chMax/>
          <dgm:chPref/>
          <dgm:dir/>
          <dgm:animLvl val="lvl"/>
        </dgm:presLayoutVars>
      </dgm:prSet>
      <dgm:spPr/>
    </dgm:pt>
    <dgm:pt modelId="{245332B0-FB72-E74C-9FEB-D909FB6890CA}" type="pres">
      <dgm:prSet presAssocID="{5C6FC28E-89DB-A94B-89C7-6E56CBE34EBD}" presName="composite" presStyleCnt="0"/>
      <dgm:spPr/>
    </dgm:pt>
    <dgm:pt modelId="{B4564679-5CC3-204B-8C0B-D7931C29CCF6}" type="pres">
      <dgm:prSet presAssocID="{5C6FC28E-89DB-A94B-89C7-6E56CBE34EBD}" presName="LShape" presStyleLbl="alignNode1" presStyleIdx="0" presStyleCnt="5"/>
      <dgm:spPr>
        <a:solidFill>
          <a:schemeClr val="bg2">
            <a:lumMod val="20000"/>
            <a:lumOff val="80000"/>
          </a:schemeClr>
        </a:solidFill>
      </dgm:spPr>
    </dgm:pt>
    <dgm:pt modelId="{45F0A453-9CFB-394F-91F8-6CFBA0427556}" type="pres">
      <dgm:prSet presAssocID="{5C6FC28E-89DB-A94B-89C7-6E56CBE34EBD}" presName="ParentText" presStyleLbl="revTx" presStyleIdx="0" presStyleCnt="3">
        <dgm:presLayoutVars>
          <dgm:chMax val="0"/>
          <dgm:chPref val="0"/>
          <dgm:bulletEnabled val="1"/>
        </dgm:presLayoutVars>
      </dgm:prSet>
      <dgm:spPr/>
    </dgm:pt>
    <dgm:pt modelId="{FDE22A8E-409E-534B-89C1-7B171BEC5236}" type="pres">
      <dgm:prSet presAssocID="{5C6FC28E-89DB-A94B-89C7-6E56CBE34EBD}" presName="Triangle" presStyleLbl="alignNode1" presStyleIdx="1" presStyleCnt="5"/>
      <dgm:spPr>
        <a:solidFill>
          <a:schemeClr val="bg2">
            <a:lumMod val="20000"/>
            <a:lumOff val="80000"/>
          </a:schemeClr>
        </a:solidFill>
      </dgm:spPr>
    </dgm:pt>
    <dgm:pt modelId="{D6BDC85A-F96C-F747-A43E-9A77447C02F8}" type="pres">
      <dgm:prSet presAssocID="{9A9B0429-D388-D34E-B64E-21C4E4C91C0A}" presName="sibTrans" presStyleCnt="0"/>
      <dgm:spPr/>
    </dgm:pt>
    <dgm:pt modelId="{A913B64D-B902-6144-AB33-3772113F5CC3}" type="pres">
      <dgm:prSet presAssocID="{9A9B0429-D388-D34E-B64E-21C4E4C91C0A}" presName="space" presStyleCnt="0"/>
      <dgm:spPr/>
    </dgm:pt>
    <dgm:pt modelId="{07E06136-66FB-7649-A44C-01E21C7A7E4C}" type="pres">
      <dgm:prSet presAssocID="{1002671B-AAE2-1449-875A-C2854C152672}" presName="composite" presStyleCnt="0"/>
      <dgm:spPr/>
    </dgm:pt>
    <dgm:pt modelId="{FBF977AC-02B8-2A49-850E-9FA73BD73E33}" type="pres">
      <dgm:prSet presAssocID="{1002671B-AAE2-1449-875A-C2854C152672}" presName="LShape" presStyleLbl="alignNode1" presStyleIdx="2" presStyleCnt="5"/>
      <dgm:spPr>
        <a:solidFill>
          <a:schemeClr val="bg2">
            <a:lumMod val="40000"/>
            <a:lumOff val="60000"/>
          </a:schemeClr>
        </a:solidFill>
      </dgm:spPr>
    </dgm:pt>
    <dgm:pt modelId="{16FBD7EA-B5C6-EB47-9640-D066C9E8D437}" type="pres">
      <dgm:prSet presAssocID="{1002671B-AAE2-1449-875A-C2854C152672}" presName="ParentText" presStyleLbl="revTx" presStyleIdx="1" presStyleCnt="3">
        <dgm:presLayoutVars>
          <dgm:chMax val="0"/>
          <dgm:chPref val="0"/>
          <dgm:bulletEnabled val="1"/>
        </dgm:presLayoutVars>
      </dgm:prSet>
      <dgm:spPr/>
    </dgm:pt>
    <dgm:pt modelId="{2EF722CE-2282-7F4D-8460-7EEB3F1F1708}" type="pres">
      <dgm:prSet presAssocID="{1002671B-AAE2-1449-875A-C2854C152672}" presName="Triangle" presStyleLbl="alignNode1" presStyleIdx="3" presStyleCnt="5"/>
      <dgm:spPr>
        <a:solidFill>
          <a:schemeClr val="bg2">
            <a:lumMod val="40000"/>
            <a:lumOff val="60000"/>
          </a:schemeClr>
        </a:solidFill>
      </dgm:spPr>
    </dgm:pt>
    <dgm:pt modelId="{D3146F72-FEF8-7E4F-B563-E0A7E8518EB3}" type="pres">
      <dgm:prSet presAssocID="{F542FC9D-9447-A243-8FAE-7AF6A44C3896}" presName="sibTrans" presStyleCnt="0"/>
      <dgm:spPr/>
    </dgm:pt>
    <dgm:pt modelId="{0BEEEC3F-31B7-5B41-A84A-6FE7EEFE844C}" type="pres">
      <dgm:prSet presAssocID="{F542FC9D-9447-A243-8FAE-7AF6A44C3896}" presName="space" presStyleCnt="0"/>
      <dgm:spPr/>
    </dgm:pt>
    <dgm:pt modelId="{21BEFE02-5278-7A49-B02C-C2BBFC9316CB}" type="pres">
      <dgm:prSet presAssocID="{14EFD150-ADD8-9E44-BCD4-5C320C673E7C}" presName="composite" presStyleCnt="0"/>
      <dgm:spPr/>
    </dgm:pt>
    <dgm:pt modelId="{69DF7B4E-4DC6-B145-AE07-1EEB255C4F38}" type="pres">
      <dgm:prSet presAssocID="{14EFD150-ADD8-9E44-BCD4-5C320C673E7C}" presName="LShape" presStyleLbl="alignNode1" presStyleIdx="4" presStyleCnt="5"/>
      <dgm:spPr>
        <a:solidFill>
          <a:schemeClr val="bg2">
            <a:lumMod val="60000"/>
            <a:lumOff val="40000"/>
          </a:schemeClr>
        </a:solidFill>
      </dgm:spPr>
    </dgm:pt>
    <dgm:pt modelId="{6E78AF81-8953-3149-AAF4-7AE7639FA9E2}" type="pres">
      <dgm:prSet presAssocID="{14EFD150-ADD8-9E44-BCD4-5C320C673E7C}" presName="ParentText" presStyleLbl="revTx" presStyleIdx="2" presStyleCnt="3">
        <dgm:presLayoutVars>
          <dgm:chMax val="0"/>
          <dgm:chPref val="0"/>
          <dgm:bulletEnabled val="1"/>
        </dgm:presLayoutVars>
      </dgm:prSet>
      <dgm:spPr/>
    </dgm:pt>
  </dgm:ptLst>
  <dgm:cxnLst>
    <dgm:cxn modelId="{8A7C7140-556F-5940-9F7B-261C07CCE812}" srcId="{79F1F488-B439-5643-BEFB-098D8C7DEA3E}" destId="{5C6FC28E-89DB-A94B-89C7-6E56CBE34EBD}" srcOrd="0" destOrd="0" parTransId="{D59DD666-02DF-A84F-82F7-6B159EE252C1}" sibTransId="{9A9B0429-D388-D34E-B64E-21C4E4C91C0A}"/>
    <dgm:cxn modelId="{43737D72-C734-2A44-8409-C7A4D6A0AD42}" srcId="{79F1F488-B439-5643-BEFB-098D8C7DEA3E}" destId="{14EFD150-ADD8-9E44-BCD4-5C320C673E7C}" srcOrd="2" destOrd="0" parTransId="{148220E7-C554-834F-BB41-E35D283D21E2}" sibTransId="{C49B0F97-37CE-AA45-927D-10403BB34B50}"/>
    <dgm:cxn modelId="{3F508B75-82EC-1D4D-AE88-BE2E27BF4F40}" type="presOf" srcId="{1002671B-AAE2-1449-875A-C2854C152672}" destId="{16FBD7EA-B5C6-EB47-9640-D066C9E8D437}" srcOrd="0" destOrd="0" presId="urn:microsoft.com/office/officeart/2009/3/layout/StepUpProcess"/>
    <dgm:cxn modelId="{311C6BC8-ED4A-4E45-8051-1ADFEC100EA8}" type="presOf" srcId="{79F1F488-B439-5643-BEFB-098D8C7DEA3E}" destId="{D6270161-7607-8A42-845B-3EEFDCA24D86}" srcOrd="0" destOrd="0" presId="urn:microsoft.com/office/officeart/2009/3/layout/StepUpProcess"/>
    <dgm:cxn modelId="{AE9EF3EB-DA45-5146-B335-13F5FD2B7354}" type="presOf" srcId="{14EFD150-ADD8-9E44-BCD4-5C320C673E7C}" destId="{6E78AF81-8953-3149-AAF4-7AE7639FA9E2}" srcOrd="0" destOrd="0" presId="urn:microsoft.com/office/officeart/2009/3/layout/StepUpProcess"/>
    <dgm:cxn modelId="{6D4EB8F5-5BBA-0044-A581-406206D4337B}" srcId="{79F1F488-B439-5643-BEFB-098D8C7DEA3E}" destId="{1002671B-AAE2-1449-875A-C2854C152672}" srcOrd="1" destOrd="0" parTransId="{B9C6A687-DB10-854F-B46A-DF5CDC69CD4A}" sibTransId="{F542FC9D-9447-A243-8FAE-7AF6A44C3896}"/>
    <dgm:cxn modelId="{A8294AFC-6C44-8149-BBA2-31E5BB47E259}" type="presOf" srcId="{5C6FC28E-89DB-A94B-89C7-6E56CBE34EBD}" destId="{45F0A453-9CFB-394F-91F8-6CFBA0427556}" srcOrd="0" destOrd="0" presId="urn:microsoft.com/office/officeart/2009/3/layout/StepUpProcess"/>
    <dgm:cxn modelId="{A27ABC27-BE8F-2E4C-9AB5-18C123E662E0}" type="presParOf" srcId="{D6270161-7607-8A42-845B-3EEFDCA24D86}" destId="{245332B0-FB72-E74C-9FEB-D909FB6890CA}" srcOrd="0" destOrd="0" presId="urn:microsoft.com/office/officeart/2009/3/layout/StepUpProcess"/>
    <dgm:cxn modelId="{1211F0AC-CDFC-CA4F-BD55-42C2A060A295}" type="presParOf" srcId="{245332B0-FB72-E74C-9FEB-D909FB6890CA}" destId="{B4564679-5CC3-204B-8C0B-D7931C29CCF6}" srcOrd="0" destOrd="0" presId="urn:microsoft.com/office/officeart/2009/3/layout/StepUpProcess"/>
    <dgm:cxn modelId="{B8752EE4-A141-F540-A01C-29507EC5FFD4}" type="presParOf" srcId="{245332B0-FB72-E74C-9FEB-D909FB6890CA}" destId="{45F0A453-9CFB-394F-91F8-6CFBA0427556}" srcOrd="1" destOrd="0" presId="urn:microsoft.com/office/officeart/2009/3/layout/StepUpProcess"/>
    <dgm:cxn modelId="{E36120F6-A0BD-3E45-B52C-5DDD9A1A31F8}" type="presParOf" srcId="{245332B0-FB72-E74C-9FEB-D909FB6890CA}" destId="{FDE22A8E-409E-534B-89C1-7B171BEC5236}" srcOrd="2" destOrd="0" presId="urn:microsoft.com/office/officeart/2009/3/layout/StepUpProcess"/>
    <dgm:cxn modelId="{E8580428-02F2-B242-AEE3-BC9DDBD2EB5D}" type="presParOf" srcId="{D6270161-7607-8A42-845B-3EEFDCA24D86}" destId="{D6BDC85A-F96C-F747-A43E-9A77447C02F8}" srcOrd="1" destOrd="0" presId="urn:microsoft.com/office/officeart/2009/3/layout/StepUpProcess"/>
    <dgm:cxn modelId="{B2AF3E48-1E32-E34A-9815-7AA48136F8EA}" type="presParOf" srcId="{D6BDC85A-F96C-F747-A43E-9A77447C02F8}" destId="{A913B64D-B902-6144-AB33-3772113F5CC3}" srcOrd="0" destOrd="0" presId="urn:microsoft.com/office/officeart/2009/3/layout/StepUpProcess"/>
    <dgm:cxn modelId="{1EF945BC-521E-F646-AD7E-60C8389CD16E}" type="presParOf" srcId="{D6270161-7607-8A42-845B-3EEFDCA24D86}" destId="{07E06136-66FB-7649-A44C-01E21C7A7E4C}" srcOrd="2" destOrd="0" presId="urn:microsoft.com/office/officeart/2009/3/layout/StepUpProcess"/>
    <dgm:cxn modelId="{E3A0E20A-1444-A248-814D-17547A79B759}" type="presParOf" srcId="{07E06136-66FB-7649-A44C-01E21C7A7E4C}" destId="{FBF977AC-02B8-2A49-850E-9FA73BD73E33}" srcOrd="0" destOrd="0" presId="urn:microsoft.com/office/officeart/2009/3/layout/StepUpProcess"/>
    <dgm:cxn modelId="{DE1037A7-3E0A-9445-B0AF-707317E1F143}" type="presParOf" srcId="{07E06136-66FB-7649-A44C-01E21C7A7E4C}" destId="{16FBD7EA-B5C6-EB47-9640-D066C9E8D437}" srcOrd="1" destOrd="0" presId="urn:microsoft.com/office/officeart/2009/3/layout/StepUpProcess"/>
    <dgm:cxn modelId="{2E626F18-8F34-174A-95BD-ED2E41EF2B48}" type="presParOf" srcId="{07E06136-66FB-7649-A44C-01E21C7A7E4C}" destId="{2EF722CE-2282-7F4D-8460-7EEB3F1F1708}" srcOrd="2" destOrd="0" presId="urn:microsoft.com/office/officeart/2009/3/layout/StepUpProcess"/>
    <dgm:cxn modelId="{E23E160A-6E4E-4F4B-83AF-2111BFFF8FB1}" type="presParOf" srcId="{D6270161-7607-8A42-845B-3EEFDCA24D86}" destId="{D3146F72-FEF8-7E4F-B563-E0A7E8518EB3}" srcOrd="3" destOrd="0" presId="urn:microsoft.com/office/officeart/2009/3/layout/StepUpProcess"/>
    <dgm:cxn modelId="{3A9FF800-6F63-6F4B-8F5F-7A3D4F28B6D3}" type="presParOf" srcId="{D3146F72-FEF8-7E4F-B563-E0A7E8518EB3}" destId="{0BEEEC3F-31B7-5B41-A84A-6FE7EEFE844C}" srcOrd="0" destOrd="0" presId="urn:microsoft.com/office/officeart/2009/3/layout/StepUpProcess"/>
    <dgm:cxn modelId="{F2F8D9E7-4D6B-9B4C-BF0B-A436C5F68D86}" type="presParOf" srcId="{D6270161-7607-8A42-845B-3EEFDCA24D86}" destId="{21BEFE02-5278-7A49-B02C-C2BBFC9316CB}" srcOrd="4" destOrd="0" presId="urn:microsoft.com/office/officeart/2009/3/layout/StepUpProcess"/>
    <dgm:cxn modelId="{F6C8EBA6-E473-7E49-B569-7870833118EC}" type="presParOf" srcId="{21BEFE02-5278-7A49-B02C-C2BBFC9316CB}" destId="{69DF7B4E-4DC6-B145-AE07-1EEB255C4F38}" srcOrd="0" destOrd="0" presId="urn:microsoft.com/office/officeart/2009/3/layout/StepUpProcess"/>
    <dgm:cxn modelId="{1AA108A8-836B-0E42-A413-D5896246C5EE}" type="presParOf" srcId="{21BEFE02-5278-7A49-B02C-C2BBFC9316CB}" destId="{6E78AF81-8953-3149-AAF4-7AE7639FA9E2}"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04E907E-4A2B-7040-9B81-155149F52D84}" type="doc">
      <dgm:prSet loTypeId="urn:microsoft.com/office/officeart/2005/8/layout/hList7" loCatId="" qsTypeId="urn:microsoft.com/office/officeart/2005/8/quickstyle/simple4" qsCatId="simple" csTypeId="urn:microsoft.com/office/officeart/2005/8/colors/accent1_2" csCatId="accent1" phldr="1"/>
      <dgm:spPr/>
    </dgm:pt>
    <dgm:pt modelId="{5D4F9B8B-2427-354C-B3C4-FDC02BF1A933}">
      <dgm:prSet phldrT="[Text]"/>
      <dgm:spPr>
        <a:solidFill>
          <a:schemeClr val="bg2">
            <a:lumMod val="40000"/>
            <a:lumOff val="60000"/>
          </a:schemeClr>
        </a:solidFill>
        <a:ln w="76200">
          <a:noFill/>
        </a:ln>
      </dgm:spPr>
      <dgm:t>
        <a:bodyPr/>
        <a:lstStyle/>
        <a:p>
          <a:r>
            <a:rPr lang="en-US" b="1" dirty="0">
              <a:solidFill>
                <a:srgbClr val="000000"/>
              </a:solidFill>
            </a:rPr>
            <a:t>Informational Interview</a:t>
          </a:r>
        </a:p>
      </dgm:t>
    </dgm:pt>
    <dgm:pt modelId="{C1C6F73A-035F-4B4A-8992-973D7DDFEC61}" type="parTrans" cxnId="{6F0D6365-C2F3-BB4D-AFE5-4E209C140940}">
      <dgm:prSet/>
      <dgm:spPr/>
      <dgm:t>
        <a:bodyPr/>
        <a:lstStyle/>
        <a:p>
          <a:endParaRPr lang="en-US"/>
        </a:p>
      </dgm:t>
    </dgm:pt>
    <dgm:pt modelId="{2A56043C-12B3-3743-A8E5-DA5E3DB20367}" type="sibTrans" cxnId="{6F0D6365-C2F3-BB4D-AFE5-4E209C140940}">
      <dgm:prSet/>
      <dgm:spPr/>
      <dgm:t>
        <a:bodyPr/>
        <a:lstStyle/>
        <a:p>
          <a:endParaRPr lang="en-US"/>
        </a:p>
      </dgm:t>
    </dgm:pt>
    <dgm:pt modelId="{3821E665-75D1-CF42-87F5-868E64C7D42E}">
      <dgm:prSet phldrT="[Text]"/>
      <dgm:spPr>
        <a:solidFill>
          <a:schemeClr val="bg2">
            <a:lumMod val="20000"/>
            <a:lumOff val="80000"/>
          </a:schemeClr>
        </a:solidFill>
      </dgm:spPr>
      <dgm:t>
        <a:bodyPr/>
        <a:lstStyle/>
        <a:p>
          <a:r>
            <a:rPr lang="en-US" b="1" dirty="0">
              <a:solidFill>
                <a:schemeClr val="bg1"/>
              </a:solidFill>
            </a:rPr>
            <a:t>Initial Contact</a:t>
          </a:r>
        </a:p>
      </dgm:t>
    </dgm:pt>
    <dgm:pt modelId="{43786A79-AD18-B34C-85C7-85C501033375}" type="parTrans" cxnId="{81F8FA83-2683-414A-A388-C7ED58F1AF34}">
      <dgm:prSet/>
      <dgm:spPr/>
      <dgm:t>
        <a:bodyPr/>
        <a:lstStyle/>
        <a:p>
          <a:endParaRPr lang="en-US"/>
        </a:p>
      </dgm:t>
    </dgm:pt>
    <dgm:pt modelId="{9CD47F76-1DAF-6C41-88F0-FBB8ECC4AD77}" type="sibTrans" cxnId="{81F8FA83-2683-414A-A388-C7ED58F1AF34}">
      <dgm:prSet/>
      <dgm:spPr/>
      <dgm:t>
        <a:bodyPr/>
        <a:lstStyle/>
        <a:p>
          <a:endParaRPr lang="en-US"/>
        </a:p>
      </dgm:t>
    </dgm:pt>
    <dgm:pt modelId="{CEC94247-E658-4148-83DF-BF023FBF1E75}">
      <dgm:prSet phldrT="[Text]"/>
      <dgm:spPr>
        <a:solidFill>
          <a:schemeClr val="bg2">
            <a:lumMod val="60000"/>
            <a:lumOff val="40000"/>
          </a:schemeClr>
        </a:solidFill>
        <a:ln w="76200">
          <a:noFill/>
        </a:ln>
      </dgm:spPr>
      <dgm:t>
        <a:bodyPr/>
        <a:lstStyle/>
        <a:p>
          <a:r>
            <a:rPr lang="en-US" b="1" dirty="0">
              <a:solidFill>
                <a:srgbClr val="000000"/>
              </a:solidFill>
            </a:rPr>
            <a:t>Proposal </a:t>
          </a:r>
        </a:p>
      </dgm:t>
    </dgm:pt>
    <dgm:pt modelId="{40CA2273-0CB4-C246-A4C7-38AF0968AB43}" type="parTrans" cxnId="{89E1D3E7-8F70-0345-A4EB-1711A5DDAB0A}">
      <dgm:prSet/>
      <dgm:spPr/>
      <dgm:t>
        <a:bodyPr/>
        <a:lstStyle/>
        <a:p>
          <a:endParaRPr lang="en-US"/>
        </a:p>
      </dgm:t>
    </dgm:pt>
    <dgm:pt modelId="{CADAF952-E3F8-CA40-AB0A-50254BF64300}" type="sibTrans" cxnId="{89E1D3E7-8F70-0345-A4EB-1711A5DDAB0A}">
      <dgm:prSet/>
      <dgm:spPr/>
      <dgm:t>
        <a:bodyPr/>
        <a:lstStyle/>
        <a:p>
          <a:endParaRPr lang="en-US"/>
        </a:p>
      </dgm:t>
    </dgm:pt>
    <dgm:pt modelId="{F0E6FB77-EEEC-1C49-BE34-91E22661C7B5}">
      <dgm:prSet phldrT="[Text]"/>
      <dgm:spPr>
        <a:solidFill>
          <a:schemeClr val="bg2">
            <a:lumMod val="20000"/>
            <a:lumOff val="80000"/>
          </a:schemeClr>
        </a:solidFill>
        <a:ln w="76200">
          <a:solidFill>
            <a:srgbClr val="FF0000"/>
          </a:solidFill>
        </a:ln>
      </dgm:spPr>
      <dgm:t>
        <a:bodyPr/>
        <a:lstStyle/>
        <a:p>
          <a:r>
            <a:rPr lang="en-US" b="1" dirty="0">
              <a:solidFill>
                <a:srgbClr val="000000"/>
              </a:solidFill>
            </a:rPr>
            <a:t>Service After the Match</a:t>
          </a:r>
        </a:p>
      </dgm:t>
    </dgm:pt>
    <dgm:pt modelId="{B8D5C881-CF74-FD43-A0EC-B7B339EFEE15}" type="parTrans" cxnId="{4994BE41-84AA-2847-A9C0-0C69C0C76CD4}">
      <dgm:prSet/>
      <dgm:spPr/>
      <dgm:t>
        <a:bodyPr/>
        <a:lstStyle/>
        <a:p>
          <a:endParaRPr lang="en-US"/>
        </a:p>
      </dgm:t>
    </dgm:pt>
    <dgm:pt modelId="{D0ADA968-3E76-6447-8017-BECA9C3FC2C1}" type="sibTrans" cxnId="{4994BE41-84AA-2847-A9C0-0C69C0C76CD4}">
      <dgm:prSet/>
      <dgm:spPr/>
      <dgm:t>
        <a:bodyPr/>
        <a:lstStyle/>
        <a:p>
          <a:endParaRPr lang="en-US"/>
        </a:p>
      </dgm:t>
    </dgm:pt>
    <dgm:pt modelId="{0F97EB23-CA5B-654C-ADAA-6249FB54940F}" type="pres">
      <dgm:prSet presAssocID="{B04E907E-4A2B-7040-9B81-155149F52D84}" presName="Name0" presStyleCnt="0">
        <dgm:presLayoutVars>
          <dgm:dir/>
          <dgm:resizeHandles val="exact"/>
        </dgm:presLayoutVars>
      </dgm:prSet>
      <dgm:spPr/>
    </dgm:pt>
    <dgm:pt modelId="{E8BFC3A9-EC96-CE41-94CB-8EAAC318F4F2}" type="pres">
      <dgm:prSet presAssocID="{B04E907E-4A2B-7040-9B81-155149F52D84}" presName="fgShape" presStyleLbl="fgShp" presStyleIdx="0" presStyleCnt="1" custScaleX="108696" custLinFactNeighborX="0" custLinFactNeighborY="-40580"/>
      <dgm:spPr>
        <a:solidFill>
          <a:schemeClr val="bg2">
            <a:lumMod val="75000"/>
          </a:schemeClr>
        </a:solidFill>
      </dgm:spPr>
    </dgm:pt>
    <dgm:pt modelId="{7AD25347-CD24-974B-9C9C-1265A2BED1A3}" type="pres">
      <dgm:prSet presAssocID="{B04E907E-4A2B-7040-9B81-155149F52D84}" presName="linComp" presStyleCnt="0"/>
      <dgm:spPr/>
    </dgm:pt>
    <dgm:pt modelId="{3E9EA213-0C52-CB4C-8132-07896B28A1E1}" type="pres">
      <dgm:prSet presAssocID="{3821E665-75D1-CF42-87F5-868E64C7D42E}" presName="compNode" presStyleCnt="0"/>
      <dgm:spPr/>
    </dgm:pt>
    <dgm:pt modelId="{C673880D-C427-A24C-9B9D-238596B78E1F}" type="pres">
      <dgm:prSet presAssocID="{3821E665-75D1-CF42-87F5-868E64C7D42E}" presName="bkgdShape" presStyleLbl="node1" presStyleIdx="0" presStyleCnt="4"/>
      <dgm:spPr/>
    </dgm:pt>
    <dgm:pt modelId="{7D10529A-B177-6D4C-8FFE-EA46CDDAC5CC}" type="pres">
      <dgm:prSet presAssocID="{3821E665-75D1-CF42-87F5-868E64C7D42E}" presName="nodeTx" presStyleLbl="node1" presStyleIdx="0" presStyleCnt="4">
        <dgm:presLayoutVars>
          <dgm:bulletEnabled val="1"/>
        </dgm:presLayoutVars>
      </dgm:prSet>
      <dgm:spPr/>
    </dgm:pt>
    <dgm:pt modelId="{1389E94D-3936-4B4B-8A3F-40044863897F}" type="pres">
      <dgm:prSet presAssocID="{3821E665-75D1-CF42-87F5-868E64C7D42E}" presName="invisiNode" presStyleLbl="node1" presStyleIdx="0" presStyleCnt="4"/>
      <dgm:spPr/>
    </dgm:pt>
    <dgm:pt modelId="{9478B85B-EE0D-B547-84B5-3BE4278821D8}" type="pres">
      <dgm:prSet presAssocID="{3821E665-75D1-CF42-87F5-868E64C7D42E}" presName="imagNode" presStyleLbl="fgImgPlace1" presStyleIdx="0" presStyleCnt="4"/>
      <dgm:spPr>
        <a:solidFill>
          <a:schemeClr val="bg2">
            <a:lumMod val="20000"/>
            <a:lumOff val="80000"/>
          </a:schemeClr>
        </a:solidFill>
        <a:ln>
          <a:solidFill>
            <a:schemeClr val="bg2"/>
          </a:solidFill>
        </a:ln>
      </dgm:spPr>
    </dgm:pt>
    <dgm:pt modelId="{3820324C-26CE-E749-B3AE-3BDDE92657CD}" type="pres">
      <dgm:prSet presAssocID="{9CD47F76-1DAF-6C41-88F0-FBB8ECC4AD77}" presName="sibTrans" presStyleLbl="sibTrans2D1" presStyleIdx="0" presStyleCnt="0"/>
      <dgm:spPr/>
    </dgm:pt>
    <dgm:pt modelId="{2A50BD27-5DF5-9045-884F-A1BD03AF1F90}" type="pres">
      <dgm:prSet presAssocID="{5D4F9B8B-2427-354C-B3C4-FDC02BF1A933}" presName="compNode" presStyleCnt="0"/>
      <dgm:spPr/>
    </dgm:pt>
    <dgm:pt modelId="{7B34F564-B3BF-3147-89EF-700EBAE080E0}" type="pres">
      <dgm:prSet presAssocID="{5D4F9B8B-2427-354C-B3C4-FDC02BF1A933}" presName="bkgdShape" presStyleLbl="node1" presStyleIdx="1" presStyleCnt="4"/>
      <dgm:spPr/>
    </dgm:pt>
    <dgm:pt modelId="{888E030E-4792-7842-AFA1-D6E30F22AF24}" type="pres">
      <dgm:prSet presAssocID="{5D4F9B8B-2427-354C-B3C4-FDC02BF1A933}" presName="nodeTx" presStyleLbl="node1" presStyleIdx="1" presStyleCnt="4">
        <dgm:presLayoutVars>
          <dgm:bulletEnabled val="1"/>
        </dgm:presLayoutVars>
      </dgm:prSet>
      <dgm:spPr/>
    </dgm:pt>
    <dgm:pt modelId="{C7BAB656-A3B2-3244-92A7-D872EB437241}" type="pres">
      <dgm:prSet presAssocID="{5D4F9B8B-2427-354C-B3C4-FDC02BF1A933}" presName="invisiNode" presStyleLbl="node1" presStyleIdx="1" presStyleCnt="4"/>
      <dgm:spPr/>
    </dgm:pt>
    <dgm:pt modelId="{753DDA7E-DB2E-9249-AA42-6ADAD2315E86}" type="pres">
      <dgm:prSet presAssocID="{5D4F9B8B-2427-354C-B3C4-FDC02BF1A933}" presName="imagNode" presStyleLbl="fgImgPlace1" presStyleIdx="1" presStyleCnt="4"/>
      <dgm:spPr>
        <a:solidFill>
          <a:schemeClr val="bg2">
            <a:lumMod val="40000"/>
            <a:lumOff val="60000"/>
          </a:schemeClr>
        </a:solidFill>
      </dgm:spPr>
    </dgm:pt>
    <dgm:pt modelId="{97CA410A-C268-9040-B507-2936FE0A4A04}" type="pres">
      <dgm:prSet presAssocID="{2A56043C-12B3-3743-A8E5-DA5E3DB20367}" presName="sibTrans" presStyleLbl="sibTrans2D1" presStyleIdx="0" presStyleCnt="0"/>
      <dgm:spPr/>
    </dgm:pt>
    <dgm:pt modelId="{49D38C6E-D788-4341-B8BB-AACEF7960E4A}" type="pres">
      <dgm:prSet presAssocID="{CEC94247-E658-4148-83DF-BF023FBF1E75}" presName="compNode" presStyleCnt="0"/>
      <dgm:spPr/>
    </dgm:pt>
    <dgm:pt modelId="{CFA5A40D-0C6F-AE44-85BD-827992C96918}" type="pres">
      <dgm:prSet presAssocID="{CEC94247-E658-4148-83DF-BF023FBF1E75}" presName="bkgdShape" presStyleLbl="node1" presStyleIdx="2" presStyleCnt="4" custLinFactNeighborX="-1500" custLinFactNeighborY="-2500"/>
      <dgm:spPr/>
    </dgm:pt>
    <dgm:pt modelId="{473D2CD5-A209-2B43-8C8B-DE1B454A6FF0}" type="pres">
      <dgm:prSet presAssocID="{CEC94247-E658-4148-83DF-BF023FBF1E75}" presName="nodeTx" presStyleLbl="node1" presStyleIdx="2" presStyleCnt="4">
        <dgm:presLayoutVars>
          <dgm:bulletEnabled val="1"/>
        </dgm:presLayoutVars>
      </dgm:prSet>
      <dgm:spPr/>
    </dgm:pt>
    <dgm:pt modelId="{1D7EF1C8-D10F-5B44-A554-3BF085B7675F}" type="pres">
      <dgm:prSet presAssocID="{CEC94247-E658-4148-83DF-BF023FBF1E75}" presName="invisiNode" presStyleLbl="node1" presStyleIdx="2" presStyleCnt="4"/>
      <dgm:spPr/>
    </dgm:pt>
    <dgm:pt modelId="{363FAE82-656B-024D-9987-569302C13AE0}" type="pres">
      <dgm:prSet presAssocID="{CEC94247-E658-4148-83DF-BF023FBF1E75}" presName="imagNode" presStyleLbl="fgImgPlace1" presStyleIdx="2" presStyleCnt="4"/>
      <dgm:spPr>
        <a:solidFill>
          <a:schemeClr val="bg2">
            <a:lumMod val="60000"/>
            <a:lumOff val="40000"/>
          </a:schemeClr>
        </a:solidFill>
      </dgm:spPr>
    </dgm:pt>
    <dgm:pt modelId="{3FC6263C-304B-2D4B-B838-BCB11624BF9C}" type="pres">
      <dgm:prSet presAssocID="{CADAF952-E3F8-CA40-AB0A-50254BF64300}" presName="sibTrans" presStyleLbl="sibTrans2D1" presStyleIdx="0" presStyleCnt="0"/>
      <dgm:spPr/>
    </dgm:pt>
    <dgm:pt modelId="{7A783414-92BC-BF4D-B78E-DFB706EA27BC}" type="pres">
      <dgm:prSet presAssocID="{F0E6FB77-EEEC-1C49-BE34-91E22661C7B5}" presName="compNode" presStyleCnt="0"/>
      <dgm:spPr/>
    </dgm:pt>
    <dgm:pt modelId="{493C12E5-F0AD-4749-B473-3010B5256EE1}" type="pres">
      <dgm:prSet presAssocID="{F0E6FB77-EEEC-1C49-BE34-91E22661C7B5}" presName="bkgdShape" presStyleLbl="node1" presStyleIdx="3" presStyleCnt="4"/>
      <dgm:spPr/>
    </dgm:pt>
    <dgm:pt modelId="{B82FEA0E-75EE-764D-B896-CF24FF9099F7}" type="pres">
      <dgm:prSet presAssocID="{F0E6FB77-EEEC-1C49-BE34-91E22661C7B5}" presName="nodeTx" presStyleLbl="node1" presStyleIdx="3" presStyleCnt="4">
        <dgm:presLayoutVars>
          <dgm:bulletEnabled val="1"/>
        </dgm:presLayoutVars>
      </dgm:prSet>
      <dgm:spPr/>
    </dgm:pt>
    <dgm:pt modelId="{6990706C-1637-5240-8DCC-D258DB87C144}" type="pres">
      <dgm:prSet presAssocID="{F0E6FB77-EEEC-1C49-BE34-91E22661C7B5}" presName="invisiNode" presStyleLbl="node1" presStyleIdx="3" presStyleCnt="4"/>
      <dgm:spPr/>
    </dgm:pt>
    <dgm:pt modelId="{D9D2FEF6-BB3D-3F4F-8A43-2266643956B1}" type="pres">
      <dgm:prSet presAssocID="{F0E6FB77-EEEC-1C49-BE34-91E22661C7B5}" presName="imagNode" presStyleLbl="fgImgPlace1" presStyleIdx="3" presStyleCnt="4" custLinFactNeighborX="4691" custLinFactNeighborY="-609"/>
      <dgm:spPr>
        <a:solidFill>
          <a:schemeClr val="bg2">
            <a:lumMod val="20000"/>
            <a:lumOff val="80000"/>
          </a:schemeClr>
        </a:solidFill>
      </dgm:spPr>
    </dgm:pt>
  </dgm:ptLst>
  <dgm:cxnLst>
    <dgm:cxn modelId="{F92B8C08-62F5-4B42-B395-EA3E0FE8F22D}" type="presOf" srcId="{3821E665-75D1-CF42-87F5-868E64C7D42E}" destId="{7D10529A-B177-6D4C-8FFE-EA46CDDAC5CC}" srcOrd="1" destOrd="0" presId="urn:microsoft.com/office/officeart/2005/8/layout/hList7"/>
    <dgm:cxn modelId="{F9959121-AA8B-F241-85FF-17D0C4AE6B5C}" type="presOf" srcId="{CEC94247-E658-4148-83DF-BF023FBF1E75}" destId="{473D2CD5-A209-2B43-8C8B-DE1B454A6FF0}" srcOrd="1" destOrd="0" presId="urn:microsoft.com/office/officeart/2005/8/layout/hList7"/>
    <dgm:cxn modelId="{B7CFD735-9846-7A43-8887-E03C94C953B5}" type="presOf" srcId="{CADAF952-E3F8-CA40-AB0A-50254BF64300}" destId="{3FC6263C-304B-2D4B-B838-BCB11624BF9C}" srcOrd="0" destOrd="0" presId="urn:microsoft.com/office/officeart/2005/8/layout/hList7"/>
    <dgm:cxn modelId="{66462D3D-0AC6-5D4D-9013-637C079B10B9}" type="presOf" srcId="{2A56043C-12B3-3743-A8E5-DA5E3DB20367}" destId="{97CA410A-C268-9040-B507-2936FE0A4A04}" srcOrd="0" destOrd="0" presId="urn:microsoft.com/office/officeart/2005/8/layout/hList7"/>
    <dgm:cxn modelId="{4994BE41-84AA-2847-A9C0-0C69C0C76CD4}" srcId="{B04E907E-4A2B-7040-9B81-155149F52D84}" destId="{F0E6FB77-EEEC-1C49-BE34-91E22661C7B5}" srcOrd="3" destOrd="0" parTransId="{B8D5C881-CF74-FD43-A0EC-B7B339EFEE15}" sibTransId="{D0ADA968-3E76-6447-8017-BECA9C3FC2C1}"/>
    <dgm:cxn modelId="{BA99815A-ECE5-8D4D-BB4D-AF3D089740D0}" type="presOf" srcId="{5D4F9B8B-2427-354C-B3C4-FDC02BF1A933}" destId="{7B34F564-B3BF-3147-89EF-700EBAE080E0}" srcOrd="0" destOrd="0" presId="urn:microsoft.com/office/officeart/2005/8/layout/hList7"/>
    <dgm:cxn modelId="{46DA7861-DD03-C24D-8C8C-038D0C1A6CC5}" type="presOf" srcId="{CEC94247-E658-4148-83DF-BF023FBF1E75}" destId="{CFA5A40D-0C6F-AE44-85BD-827992C96918}" srcOrd="0" destOrd="0" presId="urn:microsoft.com/office/officeart/2005/8/layout/hList7"/>
    <dgm:cxn modelId="{6F0D6365-C2F3-BB4D-AFE5-4E209C140940}" srcId="{B04E907E-4A2B-7040-9B81-155149F52D84}" destId="{5D4F9B8B-2427-354C-B3C4-FDC02BF1A933}" srcOrd="1" destOrd="0" parTransId="{C1C6F73A-035F-4B4A-8992-973D7DDFEC61}" sibTransId="{2A56043C-12B3-3743-A8E5-DA5E3DB20367}"/>
    <dgm:cxn modelId="{47D58A6C-84FA-9844-A1FF-3E67B359E312}" type="presOf" srcId="{B04E907E-4A2B-7040-9B81-155149F52D84}" destId="{0F97EB23-CA5B-654C-ADAA-6249FB54940F}" srcOrd="0" destOrd="0" presId="urn:microsoft.com/office/officeart/2005/8/layout/hList7"/>
    <dgm:cxn modelId="{81F8FA83-2683-414A-A388-C7ED58F1AF34}" srcId="{B04E907E-4A2B-7040-9B81-155149F52D84}" destId="{3821E665-75D1-CF42-87F5-868E64C7D42E}" srcOrd="0" destOrd="0" parTransId="{43786A79-AD18-B34C-85C7-85C501033375}" sibTransId="{9CD47F76-1DAF-6C41-88F0-FBB8ECC4AD77}"/>
    <dgm:cxn modelId="{4B957EA3-BD85-0F41-8571-68E8545B3145}" type="presOf" srcId="{5D4F9B8B-2427-354C-B3C4-FDC02BF1A933}" destId="{888E030E-4792-7842-AFA1-D6E30F22AF24}" srcOrd="1" destOrd="0" presId="urn:microsoft.com/office/officeart/2005/8/layout/hList7"/>
    <dgm:cxn modelId="{3903D8AF-5428-2E41-9095-30062FB22ABF}" type="presOf" srcId="{3821E665-75D1-CF42-87F5-868E64C7D42E}" destId="{C673880D-C427-A24C-9B9D-238596B78E1F}" srcOrd="0" destOrd="0" presId="urn:microsoft.com/office/officeart/2005/8/layout/hList7"/>
    <dgm:cxn modelId="{A5BF32B3-6D9D-6D49-8CA9-224C2777BD00}" type="presOf" srcId="{F0E6FB77-EEEC-1C49-BE34-91E22661C7B5}" destId="{B82FEA0E-75EE-764D-B896-CF24FF9099F7}" srcOrd="1" destOrd="0" presId="urn:microsoft.com/office/officeart/2005/8/layout/hList7"/>
    <dgm:cxn modelId="{4030DECF-3E31-E147-A0FC-367BF2E8F1CB}" type="presOf" srcId="{F0E6FB77-EEEC-1C49-BE34-91E22661C7B5}" destId="{493C12E5-F0AD-4749-B473-3010B5256EE1}" srcOrd="0" destOrd="0" presId="urn:microsoft.com/office/officeart/2005/8/layout/hList7"/>
    <dgm:cxn modelId="{89E1D3E7-8F70-0345-A4EB-1711A5DDAB0A}" srcId="{B04E907E-4A2B-7040-9B81-155149F52D84}" destId="{CEC94247-E658-4148-83DF-BF023FBF1E75}" srcOrd="2" destOrd="0" parTransId="{40CA2273-0CB4-C246-A4C7-38AF0968AB43}" sibTransId="{CADAF952-E3F8-CA40-AB0A-50254BF64300}"/>
    <dgm:cxn modelId="{B5C6E1FD-B2C1-F044-AB5D-034A9D26942C}" type="presOf" srcId="{9CD47F76-1DAF-6C41-88F0-FBB8ECC4AD77}" destId="{3820324C-26CE-E749-B3AE-3BDDE92657CD}" srcOrd="0" destOrd="0" presId="urn:microsoft.com/office/officeart/2005/8/layout/hList7"/>
    <dgm:cxn modelId="{6D24BB0E-94F1-ED4A-AAB5-276AE5E18297}" type="presParOf" srcId="{0F97EB23-CA5B-654C-ADAA-6249FB54940F}" destId="{E8BFC3A9-EC96-CE41-94CB-8EAAC318F4F2}" srcOrd="0" destOrd="0" presId="urn:microsoft.com/office/officeart/2005/8/layout/hList7"/>
    <dgm:cxn modelId="{A9190F04-AEFB-8D40-A165-F1DD4ACC73ED}" type="presParOf" srcId="{0F97EB23-CA5B-654C-ADAA-6249FB54940F}" destId="{7AD25347-CD24-974B-9C9C-1265A2BED1A3}" srcOrd="1" destOrd="0" presId="urn:microsoft.com/office/officeart/2005/8/layout/hList7"/>
    <dgm:cxn modelId="{3711739E-3CF8-D44C-BF49-D8BFD05D6253}" type="presParOf" srcId="{7AD25347-CD24-974B-9C9C-1265A2BED1A3}" destId="{3E9EA213-0C52-CB4C-8132-07896B28A1E1}" srcOrd="0" destOrd="0" presId="urn:microsoft.com/office/officeart/2005/8/layout/hList7"/>
    <dgm:cxn modelId="{C93BF8D9-9C4D-674A-A975-EFA2DB1D86F4}" type="presParOf" srcId="{3E9EA213-0C52-CB4C-8132-07896B28A1E1}" destId="{C673880D-C427-A24C-9B9D-238596B78E1F}" srcOrd="0" destOrd="0" presId="urn:microsoft.com/office/officeart/2005/8/layout/hList7"/>
    <dgm:cxn modelId="{F7E59361-0849-304A-85D5-A6C3D888C38C}" type="presParOf" srcId="{3E9EA213-0C52-CB4C-8132-07896B28A1E1}" destId="{7D10529A-B177-6D4C-8FFE-EA46CDDAC5CC}" srcOrd="1" destOrd="0" presId="urn:microsoft.com/office/officeart/2005/8/layout/hList7"/>
    <dgm:cxn modelId="{F546E19A-7906-9B48-A7D7-24C254E5857B}" type="presParOf" srcId="{3E9EA213-0C52-CB4C-8132-07896B28A1E1}" destId="{1389E94D-3936-4B4B-8A3F-40044863897F}" srcOrd="2" destOrd="0" presId="urn:microsoft.com/office/officeart/2005/8/layout/hList7"/>
    <dgm:cxn modelId="{F591B7F4-F75E-8A47-AC40-68FBCEB56899}" type="presParOf" srcId="{3E9EA213-0C52-CB4C-8132-07896B28A1E1}" destId="{9478B85B-EE0D-B547-84B5-3BE4278821D8}" srcOrd="3" destOrd="0" presId="urn:microsoft.com/office/officeart/2005/8/layout/hList7"/>
    <dgm:cxn modelId="{BE01AB90-FC7C-854D-9FC6-60A40338DCB3}" type="presParOf" srcId="{7AD25347-CD24-974B-9C9C-1265A2BED1A3}" destId="{3820324C-26CE-E749-B3AE-3BDDE92657CD}" srcOrd="1" destOrd="0" presId="urn:microsoft.com/office/officeart/2005/8/layout/hList7"/>
    <dgm:cxn modelId="{EEF27C31-94FE-F345-9596-B10F53ECF1AC}" type="presParOf" srcId="{7AD25347-CD24-974B-9C9C-1265A2BED1A3}" destId="{2A50BD27-5DF5-9045-884F-A1BD03AF1F90}" srcOrd="2" destOrd="0" presId="urn:microsoft.com/office/officeart/2005/8/layout/hList7"/>
    <dgm:cxn modelId="{F8128403-748B-C64D-9E12-D9E9FE2E5973}" type="presParOf" srcId="{2A50BD27-5DF5-9045-884F-A1BD03AF1F90}" destId="{7B34F564-B3BF-3147-89EF-700EBAE080E0}" srcOrd="0" destOrd="0" presId="urn:microsoft.com/office/officeart/2005/8/layout/hList7"/>
    <dgm:cxn modelId="{62F113B2-FEA8-5F45-8522-9502450376AD}" type="presParOf" srcId="{2A50BD27-5DF5-9045-884F-A1BD03AF1F90}" destId="{888E030E-4792-7842-AFA1-D6E30F22AF24}" srcOrd="1" destOrd="0" presId="urn:microsoft.com/office/officeart/2005/8/layout/hList7"/>
    <dgm:cxn modelId="{2A0BB3F2-615B-7248-B9D2-DCE6E9AE0686}" type="presParOf" srcId="{2A50BD27-5DF5-9045-884F-A1BD03AF1F90}" destId="{C7BAB656-A3B2-3244-92A7-D872EB437241}" srcOrd="2" destOrd="0" presId="urn:microsoft.com/office/officeart/2005/8/layout/hList7"/>
    <dgm:cxn modelId="{C6E68951-90FC-B540-A438-61F78F8390FB}" type="presParOf" srcId="{2A50BD27-5DF5-9045-884F-A1BD03AF1F90}" destId="{753DDA7E-DB2E-9249-AA42-6ADAD2315E86}" srcOrd="3" destOrd="0" presId="urn:microsoft.com/office/officeart/2005/8/layout/hList7"/>
    <dgm:cxn modelId="{13967622-EF81-AC4A-B456-61C850072348}" type="presParOf" srcId="{7AD25347-CD24-974B-9C9C-1265A2BED1A3}" destId="{97CA410A-C268-9040-B507-2936FE0A4A04}" srcOrd="3" destOrd="0" presId="urn:microsoft.com/office/officeart/2005/8/layout/hList7"/>
    <dgm:cxn modelId="{F524F25C-5303-114B-9040-F7C0F1B0D6B3}" type="presParOf" srcId="{7AD25347-CD24-974B-9C9C-1265A2BED1A3}" destId="{49D38C6E-D788-4341-B8BB-AACEF7960E4A}" srcOrd="4" destOrd="0" presId="urn:microsoft.com/office/officeart/2005/8/layout/hList7"/>
    <dgm:cxn modelId="{D8455D57-8886-A548-8789-48FAD814392B}" type="presParOf" srcId="{49D38C6E-D788-4341-B8BB-AACEF7960E4A}" destId="{CFA5A40D-0C6F-AE44-85BD-827992C96918}" srcOrd="0" destOrd="0" presId="urn:microsoft.com/office/officeart/2005/8/layout/hList7"/>
    <dgm:cxn modelId="{6A19B8CA-16FF-8946-933E-02B762DD85B4}" type="presParOf" srcId="{49D38C6E-D788-4341-B8BB-AACEF7960E4A}" destId="{473D2CD5-A209-2B43-8C8B-DE1B454A6FF0}" srcOrd="1" destOrd="0" presId="urn:microsoft.com/office/officeart/2005/8/layout/hList7"/>
    <dgm:cxn modelId="{2B1EE24A-5E48-B440-9E2E-FD40EFF41EE1}" type="presParOf" srcId="{49D38C6E-D788-4341-B8BB-AACEF7960E4A}" destId="{1D7EF1C8-D10F-5B44-A554-3BF085B7675F}" srcOrd="2" destOrd="0" presId="urn:microsoft.com/office/officeart/2005/8/layout/hList7"/>
    <dgm:cxn modelId="{C7813092-41CC-9141-896B-1945EA0AC901}" type="presParOf" srcId="{49D38C6E-D788-4341-B8BB-AACEF7960E4A}" destId="{363FAE82-656B-024D-9987-569302C13AE0}" srcOrd="3" destOrd="0" presId="urn:microsoft.com/office/officeart/2005/8/layout/hList7"/>
    <dgm:cxn modelId="{B6BE1AD2-AA97-164D-96B4-EF30C3C86E79}" type="presParOf" srcId="{7AD25347-CD24-974B-9C9C-1265A2BED1A3}" destId="{3FC6263C-304B-2D4B-B838-BCB11624BF9C}" srcOrd="5" destOrd="0" presId="urn:microsoft.com/office/officeart/2005/8/layout/hList7"/>
    <dgm:cxn modelId="{AF5BF161-EF4D-7945-A6A5-DB5C7A5B591F}" type="presParOf" srcId="{7AD25347-CD24-974B-9C9C-1265A2BED1A3}" destId="{7A783414-92BC-BF4D-B78E-DFB706EA27BC}" srcOrd="6" destOrd="0" presId="urn:microsoft.com/office/officeart/2005/8/layout/hList7"/>
    <dgm:cxn modelId="{84CEBFB7-752F-2642-85ED-CC23B4C4638C}" type="presParOf" srcId="{7A783414-92BC-BF4D-B78E-DFB706EA27BC}" destId="{493C12E5-F0AD-4749-B473-3010B5256EE1}" srcOrd="0" destOrd="0" presId="urn:microsoft.com/office/officeart/2005/8/layout/hList7"/>
    <dgm:cxn modelId="{570A3151-A377-DF40-8B1F-157AD1DA5ECA}" type="presParOf" srcId="{7A783414-92BC-BF4D-B78E-DFB706EA27BC}" destId="{B82FEA0E-75EE-764D-B896-CF24FF9099F7}" srcOrd="1" destOrd="0" presId="urn:microsoft.com/office/officeart/2005/8/layout/hList7"/>
    <dgm:cxn modelId="{10C4953D-F245-0A4E-8A0C-159B0F5513BB}" type="presParOf" srcId="{7A783414-92BC-BF4D-B78E-DFB706EA27BC}" destId="{6990706C-1637-5240-8DCC-D258DB87C144}" srcOrd="2" destOrd="0" presId="urn:microsoft.com/office/officeart/2005/8/layout/hList7"/>
    <dgm:cxn modelId="{A016E280-7D3C-824B-9BF8-2E8A8881AF9D}" type="presParOf" srcId="{7A783414-92BC-BF4D-B78E-DFB706EA27BC}" destId="{D9D2FEF6-BB3D-3F4F-8A43-2266643956B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87E9027-11AE-4AA0-BE8A-2892B9B8BD7A}" type="doc">
      <dgm:prSet loTypeId="urn:microsoft.com/office/officeart/2005/8/layout/process5" loCatId="process" qsTypeId="urn:microsoft.com/office/officeart/2005/8/quickstyle/simple1" qsCatId="simple" csTypeId="urn:microsoft.com/office/officeart/2005/8/colors/accent0_1" csCatId="mainScheme" phldr="1"/>
      <dgm:spPr/>
      <dgm:t>
        <a:bodyPr/>
        <a:lstStyle/>
        <a:p>
          <a:endParaRPr lang="en-US"/>
        </a:p>
      </dgm:t>
    </dgm:pt>
    <dgm:pt modelId="{A87A9AD5-4A25-4766-ADE3-24E33E58A6BE}">
      <dgm:prSet phldrT="[Text]" custT="1"/>
      <dgm:spPr>
        <a:ln>
          <a:solidFill>
            <a:schemeClr val="accent4">
              <a:lumMod val="40000"/>
              <a:lumOff val="60000"/>
            </a:schemeClr>
          </a:solidFill>
        </a:ln>
      </dgm:spPr>
      <dgm:t>
        <a:bodyPr/>
        <a:lstStyle/>
        <a:p>
          <a:r>
            <a:rPr lang="en-US" sz="1600" b="1" dirty="0"/>
            <a:t>Person Centered Discovery Process</a:t>
          </a:r>
        </a:p>
      </dgm:t>
    </dgm:pt>
    <dgm:pt modelId="{12EA5AEC-F010-4995-B23E-3A9107C100FC}" type="parTrans" cxnId="{B10DD84F-22B0-4613-AF0F-FB8B8E72EF3E}">
      <dgm:prSet/>
      <dgm:spPr/>
      <dgm:t>
        <a:bodyPr/>
        <a:lstStyle/>
        <a:p>
          <a:endParaRPr lang="en-US"/>
        </a:p>
      </dgm:t>
    </dgm:pt>
    <dgm:pt modelId="{C6E276A0-A646-4A32-843B-FDE5C17D9A5B}" type="sibTrans" cxnId="{B10DD84F-22B0-4613-AF0F-FB8B8E72EF3E}">
      <dgm:prSet/>
      <dgm:spPr/>
      <dgm:t>
        <a:bodyPr/>
        <a:lstStyle/>
        <a:p>
          <a:endParaRPr lang="en-US" dirty="0"/>
        </a:p>
      </dgm:t>
    </dgm:pt>
    <dgm:pt modelId="{9E4F41AC-03A1-4686-96B8-77E71506688F}">
      <dgm:prSet phldrT="[Text]" custT="1"/>
      <dgm:spPr>
        <a:ln>
          <a:solidFill>
            <a:schemeClr val="accent4">
              <a:lumMod val="40000"/>
              <a:lumOff val="60000"/>
            </a:schemeClr>
          </a:solidFill>
        </a:ln>
      </dgm:spPr>
      <dgm:t>
        <a:bodyPr/>
        <a:lstStyle/>
        <a:p>
          <a:r>
            <a:rPr lang="en-US" sz="1600" b="1" dirty="0"/>
            <a:t>Exploration and Field Research</a:t>
          </a:r>
        </a:p>
      </dgm:t>
    </dgm:pt>
    <dgm:pt modelId="{2538A8E7-D6BA-4F00-A6CB-BE04F7223A67}" type="parTrans" cxnId="{075AC415-FAD0-46CB-92C4-ECDB52F619FF}">
      <dgm:prSet/>
      <dgm:spPr/>
      <dgm:t>
        <a:bodyPr/>
        <a:lstStyle/>
        <a:p>
          <a:endParaRPr lang="en-US"/>
        </a:p>
      </dgm:t>
    </dgm:pt>
    <dgm:pt modelId="{90240837-082C-4E0C-B4D1-6B64286DA0F8}" type="sibTrans" cxnId="{075AC415-FAD0-46CB-92C4-ECDB52F619FF}">
      <dgm:prSet/>
      <dgm:spPr/>
      <dgm:t>
        <a:bodyPr/>
        <a:lstStyle/>
        <a:p>
          <a:endParaRPr lang="en-US" dirty="0"/>
        </a:p>
      </dgm:t>
    </dgm:pt>
    <dgm:pt modelId="{A365F955-4C03-4831-AF5B-51E3055CC872}">
      <dgm:prSet phldrT="[Text]" custT="1"/>
      <dgm:spPr>
        <a:ln>
          <a:solidFill>
            <a:schemeClr val="accent4">
              <a:lumMod val="75000"/>
            </a:schemeClr>
          </a:solidFill>
        </a:ln>
      </dgm:spPr>
      <dgm:t>
        <a:bodyPr/>
        <a:lstStyle/>
        <a:p>
          <a:r>
            <a:rPr lang="en-US" sz="1800" b="1" dirty="0"/>
            <a:t>Evaluate Needs &amp; Fit</a:t>
          </a:r>
        </a:p>
      </dgm:t>
    </dgm:pt>
    <dgm:pt modelId="{6C76AD30-A17C-4A29-BD21-21501EA897D2}" type="parTrans" cxnId="{3DA681C0-F1E5-4E8C-9CA6-C214D82C1D9C}">
      <dgm:prSet/>
      <dgm:spPr/>
      <dgm:t>
        <a:bodyPr/>
        <a:lstStyle/>
        <a:p>
          <a:endParaRPr lang="en-US"/>
        </a:p>
      </dgm:t>
    </dgm:pt>
    <dgm:pt modelId="{2201E726-0BAF-43E3-AFF4-27307AE78FE5}" type="sibTrans" cxnId="{3DA681C0-F1E5-4E8C-9CA6-C214D82C1D9C}">
      <dgm:prSet/>
      <dgm:spPr/>
      <dgm:t>
        <a:bodyPr/>
        <a:lstStyle/>
        <a:p>
          <a:endParaRPr lang="en-US" dirty="0"/>
        </a:p>
      </dgm:t>
    </dgm:pt>
    <dgm:pt modelId="{A9B49AC0-0AEB-4BEE-8C8E-13B2A080F070}">
      <dgm:prSet phldrT="[Text]" custT="1"/>
      <dgm:spPr>
        <a:ln>
          <a:solidFill>
            <a:schemeClr val="accent4">
              <a:lumMod val="75000"/>
            </a:schemeClr>
          </a:solidFill>
        </a:ln>
      </dgm:spPr>
      <dgm:t>
        <a:bodyPr/>
        <a:lstStyle/>
        <a:p>
          <a:r>
            <a:rPr lang="en-US" sz="1800" b="1" dirty="0"/>
            <a:t>Present Solutions (negotiate)</a:t>
          </a:r>
        </a:p>
      </dgm:t>
    </dgm:pt>
    <dgm:pt modelId="{22F31F96-8B9C-4166-8657-8F28FFE15EBC}" type="parTrans" cxnId="{459D5C8B-F061-43DE-A953-065B89907C56}">
      <dgm:prSet/>
      <dgm:spPr/>
      <dgm:t>
        <a:bodyPr/>
        <a:lstStyle/>
        <a:p>
          <a:endParaRPr lang="en-US"/>
        </a:p>
      </dgm:t>
    </dgm:pt>
    <dgm:pt modelId="{A1584BF3-88C8-4804-AA88-10C538CDFB9F}" type="sibTrans" cxnId="{459D5C8B-F061-43DE-A953-065B89907C56}">
      <dgm:prSet/>
      <dgm:spPr/>
      <dgm:t>
        <a:bodyPr/>
        <a:lstStyle/>
        <a:p>
          <a:endParaRPr lang="en-US" dirty="0"/>
        </a:p>
      </dgm:t>
    </dgm:pt>
    <dgm:pt modelId="{3C75ED95-20AA-48B0-B310-FEFEA0D77318}">
      <dgm:prSet phldrT="[Text]" custT="1"/>
      <dgm:spPr>
        <a:ln>
          <a:solidFill>
            <a:schemeClr val="accent4">
              <a:lumMod val="40000"/>
              <a:lumOff val="60000"/>
            </a:schemeClr>
          </a:solidFill>
        </a:ln>
      </dgm:spPr>
      <dgm:t>
        <a:bodyPr/>
        <a:lstStyle/>
        <a:p>
          <a:r>
            <a:rPr lang="en-US" sz="1800" b="1" dirty="0"/>
            <a:t>Group Brainstorm</a:t>
          </a:r>
        </a:p>
      </dgm:t>
    </dgm:pt>
    <dgm:pt modelId="{813AEE4B-EA4F-4049-8790-AFB233EF1250}" type="parTrans" cxnId="{CD308828-35B0-4898-835C-3CB6A2CFF348}">
      <dgm:prSet/>
      <dgm:spPr/>
      <dgm:t>
        <a:bodyPr/>
        <a:lstStyle/>
        <a:p>
          <a:endParaRPr lang="en-US"/>
        </a:p>
      </dgm:t>
    </dgm:pt>
    <dgm:pt modelId="{D7822E78-76EC-4A9C-94F7-6040ACA5DE1B}" type="sibTrans" cxnId="{CD308828-35B0-4898-835C-3CB6A2CFF348}">
      <dgm:prSet/>
      <dgm:spPr/>
      <dgm:t>
        <a:bodyPr/>
        <a:lstStyle/>
        <a:p>
          <a:endParaRPr lang="en-US" dirty="0"/>
        </a:p>
      </dgm:t>
    </dgm:pt>
    <dgm:pt modelId="{054699AB-6DAA-4AE4-8536-24E50DE3EDB5}">
      <dgm:prSet phldrT="[Text]" custT="1"/>
      <dgm:spPr>
        <a:ln>
          <a:solidFill>
            <a:schemeClr val="accent2">
              <a:lumMod val="60000"/>
              <a:lumOff val="40000"/>
            </a:schemeClr>
          </a:solidFill>
        </a:ln>
      </dgm:spPr>
      <dgm:t>
        <a:bodyPr/>
        <a:lstStyle/>
        <a:p>
          <a:r>
            <a:rPr lang="en-US" sz="1800" b="1" dirty="0"/>
            <a:t>Network for Contacts</a:t>
          </a:r>
        </a:p>
      </dgm:t>
    </dgm:pt>
    <dgm:pt modelId="{96C63CA6-AA28-4648-B140-01B35FF70207}" type="parTrans" cxnId="{7CF4E7BC-0EAE-4BC1-9D4E-DA8D64E6562A}">
      <dgm:prSet/>
      <dgm:spPr/>
      <dgm:t>
        <a:bodyPr/>
        <a:lstStyle/>
        <a:p>
          <a:endParaRPr lang="en-US"/>
        </a:p>
      </dgm:t>
    </dgm:pt>
    <dgm:pt modelId="{0BF8DDEF-1980-4C11-B36C-93729CD22C11}" type="sibTrans" cxnId="{7CF4E7BC-0EAE-4BC1-9D4E-DA8D64E6562A}">
      <dgm:prSet/>
      <dgm:spPr/>
      <dgm:t>
        <a:bodyPr/>
        <a:lstStyle/>
        <a:p>
          <a:endParaRPr lang="en-US" dirty="0"/>
        </a:p>
      </dgm:t>
    </dgm:pt>
    <dgm:pt modelId="{D03D39E7-E9B6-4980-BA9F-170FD52F6A85}">
      <dgm:prSet phldrT="[Text]" custT="1"/>
      <dgm:spPr>
        <a:ln>
          <a:solidFill>
            <a:schemeClr val="accent2">
              <a:lumMod val="60000"/>
              <a:lumOff val="40000"/>
            </a:schemeClr>
          </a:solidFill>
        </a:ln>
      </dgm:spPr>
      <dgm:t>
        <a:bodyPr/>
        <a:lstStyle/>
        <a:p>
          <a:r>
            <a:rPr lang="en-US" sz="1600" b="1" dirty="0"/>
            <a:t>Informational Interviews</a:t>
          </a:r>
        </a:p>
      </dgm:t>
    </dgm:pt>
    <dgm:pt modelId="{9AAB15EC-7A30-403B-BA79-8A09F17D4F29}" type="parTrans" cxnId="{BCF46AC7-3E3E-4161-AFC5-DC44C00A691B}">
      <dgm:prSet/>
      <dgm:spPr/>
      <dgm:t>
        <a:bodyPr/>
        <a:lstStyle/>
        <a:p>
          <a:endParaRPr lang="en-US"/>
        </a:p>
      </dgm:t>
    </dgm:pt>
    <dgm:pt modelId="{E4C6FCC2-E1BA-48BF-9716-7B91784FBB31}" type="sibTrans" cxnId="{BCF46AC7-3E3E-4161-AFC5-DC44C00A691B}">
      <dgm:prSet/>
      <dgm:spPr/>
      <dgm:t>
        <a:bodyPr/>
        <a:lstStyle/>
        <a:p>
          <a:endParaRPr lang="en-US" dirty="0"/>
        </a:p>
      </dgm:t>
    </dgm:pt>
    <dgm:pt modelId="{FC889492-BA5A-488B-8BFD-F55DAFE35777}">
      <dgm:prSet phldrT="[Text]" custT="1"/>
      <dgm:spPr>
        <a:ln>
          <a:solidFill>
            <a:schemeClr val="accent4">
              <a:lumMod val="75000"/>
            </a:schemeClr>
          </a:solidFill>
        </a:ln>
      </dgm:spPr>
      <dgm:t>
        <a:bodyPr/>
        <a:lstStyle/>
        <a:p>
          <a:r>
            <a:rPr lang="en-US" sz="1800" b="1" dirty="0"/>
            <a:t>Employment Placement</a:t>
          </a:r>
        </a:p>
      </dgm:t>
    </dgm:pt>
    <dgm:pt modelId="{375F5748-9F52-4C02-ACA2-A0CAB321791B}" type="parTrans" cxnId="{84C2C271-8294-474E-BC88-9430B10E6FCF}">
      <dgm:prSet/>
      <dgm:spPr/>
      <dgm:t>
        <a:bodyPr/>
        <a:lstStyle/>
        <a:p>
          <a:endParaRPr lang="en-US"/>
        </a:p>
      </dgm:t>
    </dgm:pt>
    <dgm:pt modelId="{FBB6BB8E-3748-475E-9AF4-BA7F4AE16C64}" type="sibTrans" cxnId="{84C2C271-8294-474E-BC88-9430B10E6FCF}">
      <dgm:prSet/>
      <dgm:spPr/>
      <dgm:t>
        <a:bodyPr/>
        <a:lstStyle/>
        <a:p>
          <a:endParaRPr lang="en-US"/>
        </a:p>
      </dgm:t>
    </dgm:pt>
    <dgm:pt modelId="{AADB8884-1FD8-4302-8680-89786CC449CB}">
      <dgm:prSet phldrT="[Text]" custT="1"/>
      <dgm:spPr>
        <a:ln>
          <a:solidFill>
            <a:schemeClr val="accent2">
              <a:lumMod val="60000"/>
              <a:lumOff val="40000"/>
            </a:schemeClr>
          </a:solidFill>
        </a:ln>
      </dgm:spPr>
      <dgm:t>
        <a:bodyPr/>
        <a:lstStyle/>
        <a:p>
          <a:r>
            <a:rPr lang="en-US" sz="1800" b="1" dirty="0"/>
            <a:t>Target Employers</a:t>
          </a:r>
        </a:p>
      </dgm:t>
    </dgm:pt>
    <dgm:pt modelId="{C082CDE6-22BD-4F90-834F-2EC956EC17F5}" type="parTrans" cxnId="{EA06DD30-5177-4F41-BABF-5632B58DA9E3}">
      <dgm:prSet/>
      <dgm:spPr/>
      <dgm:t>
        <a:bodyPr/>
        <a:lstStyle/>
        <a:p>
          <a:endParaRPr lang="en-US"/>
        </a:p>
      </dgm:t>
    </dgm:pt>
    <dgm:pt modelId="{0E1BE56D-7A91-49E4-83D8-0CDF54CB96FC}" type="sibTrans" cxnId="{EA06DD30-5177-4F41-BABF-5632B58DA9E3}">
      <dgm:prSet/>
      <dgm:spPr/>
      <dgm:t>
        <a:bodyPr/>
        <a:lstStyle/>
        <a:p>
          <a:endParaRPr lang="en-US" dirty="0"/>
        </a:p>
      </dgm:t>
    </dgm:pt>
    <dgm:pt modelId="{5E742451-8ECE-4634-83BD-F11BBECE39DF}" type="pres">
      <dgm:prSet presAssocID="{187E9027-11AE-4AA0-BE8A-2892B9B8BD7A}" presName="diagram" presStyleCnt="0">
        <dgm:presLayoutVars>
          <dgm:dir/>
          <dgm:resizeHandles val="exact"/>
        </dgm:presLayoutVars>
      </dgm:prSet>
      <dgm:spPr/>
    </dgm:pt>
    <dgm:pt modelId="{BDF16D68-5F46-49D9-93D6-42AB91D45865}" type="pres">
      <dgm:prSet presAssocID="{A87A9AD5-4A25-4766-ADE3-24E33E58A6BE}" presName="node" presStyleLbl="node1" presStyleIdx="0" presStyleCnt="9">
        <dgm:presLayoutVars>
          <dgm:bulletEnabled val="1"/>
        </dgm:presLayoutVars>
      </dgm:prSet>
      <dgm:spPr/>
    </dgm:pt>
    <dgm:pt modelId="{39E309B8-DD37-4AFA-82E0-E2F70E3B5D42}" type="pres">
      <dgm:prSet presAssocID="{C6E276A0-A646-4A32-843B-FDE5C17D9A5B}" presName="sibTrans" presStyleLbl="sibTrans2D1" presStyleIdx="0" presStyleCnt="8"/>
      <dgm:spPr/>
    </dgm:pt>
    <dgm:pt modelId="{8B9A7206-285E-4CA0-94A3-B5B652AC5EB8}" type="pres">
      <dgm:prSet presAssocID="{C6E276A0-A646-4A32-843B-FDE5C17D9A5B}" presName="connectorText" presStyleLbl="sibTrans2D1" presStyleIdx="0" presStyleCnt="8"/>
      <dgm:spPr/>
    </dgm:pt>
    <dgm:pt modelId="{25B8607A-B4C0-4E53-BBD1-3E8C7558BE26}" type="pres">
      <dgm:prSet presAssocID="{3C75ED95-20AA-48B0-B310-FEFEA0D77318}" presName="node" presStyleLbl="node1" presStyleIdx="1" presStyleCnt="9" custLinFactNeighborX="-4131" custLinFactNeighborY="-138">
        <dgm:presLayoutVars>
          <dgm:bulletEnabled val="1"/>
        </dgm:presLayoutVars>
      </dgm:prSet>
      <dgm:spPr/>
    </dgm:pt>
    <dgm:pt modelId="{DC3CCBDC-BD98-4301-8611-763AEB4365AE}" type="pres">
      <dgm:prSet presAssocID="{D7822E78-76EC-4A9C-94F7-6040ACA5DE1B}" presName="sibTrans" presStyleLbl="sibTrans2D1" presStyleIdx="1" presStyleCnt="8"/>
      <dgm:spPr/>
    </dgm:pt>
    <dgm:pt modelId="{47A1ADFD-1153-468B-BE70-A54708DAFD52}" type="pres">
      <dgm:prSet presAssocID="{D7822E78-76EC-4A9C-94F7-6040ACA5DE1B}" presName="connectorText" presStyleLbl="sibTrans2D1" presStyleIdx="1" presStyleCnt="8"/>
      <dgm:spPr/>
    </dgm:pt>
    <dgm:pt modelId="{96760235-919F-4068-9AC9-F57B434E6A4D}" type="pres">
      <dgm:prSet presAssocID="{9E4F41AC-03A1-4686-96B8-77E71506688F}" presName="node" presStyleLbl="node1" presStyleIdx="2" presStyleCnt="9">
        <dgm:presLayoutVars>
          <dgm:bulletEnabled val="1"/>
        </dgm:presLayoutVars>
      </dgm:prSet>
      <dgm:spPr/>
    </dgm:pt>
    <dgm:pt modelId="{90A5ACD9-F227-4D52-B6E3-5C8D69479CD0}" type="pres">
      <dgm:prSet presAssocID="{90240837-082C-4E0C-B4D1-6B64286DA0F8}" presName="sibTrans" presStyleLbl="sibTrans2D1" presStyleIdx="2" presStyleCnt="8"/>
      <dgm:spPr/>
    </dgm:pt>
    <dgm:pt modelId="{83E17FB8-DD48-47DE-AD7A-333BD5ECD71D}" type="pres">
      <dgm:prSet presAssocID="{90240837-082C-4E0C-B4D1-6B64286DA0F8}" presName="connectorText" presStyleLbl="sibTrans2D1" presStyleIdx="2" presStyleCnt="8"/>
      <dgm:spPr/>
    </dgm:pt>
    <dgm:pt modelId="{BFF470CD-CC1E-4A80-8B10-5154F86CB73F}" type="pres">
      <dgm:prSet presAssocID="{054699AB-6DAA-4AE4-8536-24E50DE3EDB5}" presName="node" presStyleLbl="node1" presStyleIdx="3" presStyleCnt="9">
        <dgm:presLayoutVars>
          <dgm:bulletEnabled val="1"/>
        </dgm:presLayoutVars>
      </dgm:prSet>
      <dgm:spPr/>
    </dgm:pt>
    <dgm:pt modelId="{1E84BA18-2110-4C88-A94B-ADCD4D1FE212}" type="pres">
      <dgm:prSet presAssocID="{0BF8DDEF-1980-4C11-B36C-93729CD22C11}" presName="sibTrans" presStyleLbl="sibTrans2D1" presStyleIdx="3" presStyleCnt="8"/>
      <dgm:spPr/>
    </dgm:pt>
    <dgm:pt modelId="{B6212BAE-3DC1-4A6B-8626-76FAF7A9B8F3}" type="pres">
      <dgm:prSet presAssocID="{0BF8DDEF-1980-4C11-B36C-93729CD22C11}" presName="connectorText" presStyleLbl="sibTrans2D1" presStyleIdx="3" presStyleCnt="8"/>
      <dgm:spPr/>
    </dgm:pt>
    <dgm:pt modelId="{9D1CD30F-0F4B-47F5-80A8-0D604D1E9320}" type="pres">
      <dgm:prSet presAssocID="{AADB8884-1FD8-4302-8680-89786CC449CB}" presName="node" presStyleLbl="node1" presStyleIdx="4" presStyleCnt="9">
        <dgm:presLayoutVars>
          <dgm:bulletEnabled val="1"/>
        </dgm:presLayoutVars>
      </dgm:prSet>
      <dgm:spPr/>
    </dgm:pt>
    <dgm:pt modelId="{DDA389A9-8475-4553-981D-5C43ABA608AC}" type="pres">
      <dgm:prSet presAssocID="{0E1BE56D-7A91-49E4-83D8-0CDF54CB96FC}" presName="sibTrans" presStyleLbl="sibTrans2D1" presStyleIdx="4" presStyleCnt="8"/>
      <dgm:spPr/>
    </dgm:pt>
    <dgm:pt modelId="{330A04DC-9CF7-4181-B17E-BF17C4D33204}" type="pres">
      <dgm:prSet presAssocID="{0E1BE56D-7A91-49E4-83D8-0CDF54CB96FC}" presName="connectorText" presStyleLbl="sibTrans2D1" presStyleIdx="4" presStyleCnt="8"/>
      <dgm:spPr/>
    </dgm:pt>
    <dgm:pt modelId="{B9E2BF68-D52B-4E12-81C3-477123C101C6}" type="pres">
      <dgm:prSet presAssocID="{D03D39E7-E9B6-4980-BA9F-170FD52F6A85}" presName="node" presStyleLbl="node1" presStyleIdx="5" presStyleCnt="9" custScaleX="105734">
        <dgm:presLayoutVars>
          <dgm:bulletEnabled val="1"/>
        </dgm:presLayoutVars>
      </dgm:prSet>
      <dgm:spPr/>
    </dgm:pt>
    <dgm:pt modelId="{CA2DE503-194B-4D5F-979E-E3AF4615CF94}" type="pres">
      <dgm:prSet presAssocID="{E4C6FCC2-E1BA-48BF-9716-7B91784FBB31}" presName="sibTrans" presStyleLbl="sibTrans2D1" presStyleIdx="5" presStyleCnt="8"/>
      <dgm:spPr/>
    </dgm:pt>
    <dgm:pt modelId="{0C5202F0-235B-4574-99EF-74BD239D5FF9}" type="pres">
      <dgm:prSet presAssocID="{E4C6FCC2-E1BA-48BF-9716-7B91784FBB31}" presName="connectorText" presStyleLbl="sibTrans2D1" presStyleIdx="5" presStyleCnt="8"/>
      <dgm:spPr/>
    </dgm:pt>
    <dgm:pt modelId="{26D1819D-F43B-413B-A788-E04B1886C3EB}" type="pres">
      <dgm:prSet presAssocID="{A365F955-4C03-4831-AF5B-51E3055CC872}" presName="node" presStyleLbl="node1" presStyleIdx="6" presStyleCnt="9">
        <dgm:presLayoutVars>
          <dgm:bulletEnabled val="1"/>
        </dgm:presLayoutVars>
      </dgm:prSet>
      <dgm:spPr/>
    </dgm:pt>
    <dgm:pt modelId="{E1A7A523-1BC1-419F-9FE3-69A4262C8466}" type="pres">
      <dgm:prSet presAssocID="{2201E726-0BAF-43E3-AFF4-27307AE78FE5}" presName="sibTrans" presStyleLbl="sibTrans2D1" presStyleIdx="6" presStyleCnt="8"/>
      <dgm:spPr/>
    </dgm:pt>
    <dgm:pt modelId="{C696A846-952E-449C-9BEF-39D295151A3F}" type="pres">
      <dgm:prSet presAssocID="{2201E726-0BAF-43E3-AFF4-27307AE78FE5}" presName="connectorText" presStyleLbl="sibTrans2D1" presStyleIdx="6" presStyleCnt="8"/>
      <dgm:spPr/>
    </dgm:pt>
    <dgm:pt modelId="{B6909350-43C3-4341-97FE-BEC5AB530393}" type="pres">
      <dgm:prSet presAssocID="{A9B49AC0-0AEB-4BEE-8C8E-13B2A080F070}" presName="node" presStyleLbl="node1" presStyleIdx="7" presStyleCnt="9">
        <dgm:presLayoutVars>
          <dgm:bulletEnabled val="1"/>
        </dgm:presLayoutVars>
      </dgm:prSet>
      <dgm:spPr/>
    </dgm:pt>
    <dgm:pt modelId="{87373C6C-D2EF-4C90-867C-EC1FA4AEFCD9}" type="pres">
      <dgm:prSet presAssocID="{A1584BF3-88C8-4804-AA88-10C538CDFB9F}" presName="sibTrans" presStyleLbl="sibTrans2D1" presStyleIdx="7" presStyleCnt="8"/>
      <dgm:spPr/>
    </dgm:pt>
    <dgm:pt modelId="{93881C7E-4EBA-4238-8FD2-6B88FA580669}" type="pres">
      <dgm:prSet presAssocID="{A1584BF3-88C8-4804-AA88-10C538CDFB9F}" presName="connectorText" presStyleLbl="sibTrans2D1" presStyleIdx="7" presStyleCnt="8"/>
      <dgm:spPr/>
    </dgm:pt>
    <dgm:pt modelId="{400B9351-399B-437C-B96C-56B44F0CF39F}" type="pres">
      <dgm:prSet presAssocID="{FC889492-BA5A-488B-8BFD-F55DAFE35777}" presName="node" presStyleLbl="node1" presStyleIdx="8" presStyleCnt="9">
        <dgm:presLayoutVars>
          <dgm:bulletEnabled val="1"/>
        </dgm:presLayoutVars>
      </dgm:prSet>
      <dgm:spPr/>
    </dgm:pt>
  </dgm:ptLst>
  <dgm:cxnLst>
    <dgm:cxn modelId="{6C1F5D0A-A243-46B7-902C-17499B1A63EF}" type="presOf" srcId="{90240837-082C-4E0C-B4D1-6B64286DA0F8}" destId="{90A5ACD9-F227-4D52-B6E3-5C8D69479CD0}" srcOrd="0" destOrd="0" presId="urn:microsoft.com/office/officeart/2005/8/layout/process5"/>
    <dgm:cxn modelId="{CD3E8D11-68BA-47F5-BFB8-E4B1809E409B}" type="presOf" srcId="{0E1BE56D-7A91-49E4-83D8-0CDF54CB96FC}" destId="{DDA389A9-8475-4553-981D-5C43ABA608AC}" srcOrd="0" destOrd="0" presId="urn:microsoft.com/office/officeart/2005/8/layout/process5"/>
    <dgm:cxn modelId="{075AC415-FAD0-46CB-92C4-ECDB52F619FF}" srcId="{187E9027-11AE-4AA0-BE8A-2892B9B8BD7A}" destId="{9E4F41AC-03A1-4686-96B8-77E71506688F}" srcOrd="2" destOrd="0" parTransId="{2538A8E7-D6BA-4F00-A6CB-BE04F7223A67}" sibTransId="{90240837-082C-4E0C-B4D1-6B64286DA0F8}"/>
    <dgm:cxn modelId="{39B72C1B-B88A-406E-A79D-574C70BED757}" type="presOf" srcId="{E4C6FCC2-E1BA-48BF-9716-7B91784FBB31}" destId="{0C5202F0-235B-4574-99EF-74BD239D5FF9}" srcOrd="1" destOrd="0" presId="urn:microsoft.com/office/officeart/2005/8/layout/process5"/>
    <dgm:cxn modelId="{72B68824-695E-49EB-A921-A7ECCE0B3D43}" type="presOf" srcId="{0BF8DDEF-1980-4C11-B36C-93729CD22C11}" destId="{1E84BA18-2110-4C88-A94B-ADCD4D1FE212}" srcOrd="0" destOrd="0" presId="urn:microsoft.com/office/officeart/2005/8/layout/process5"/>
    <dgm:cxn modelId="{CD308828-35B0-4898-835C-3CB6A2CFF348}" srcId="{187E9027-11AE-4AA0-BE8A-2892B9B8BD7A}" destId="{3C75ED95-20AA-48B0-B310-FEFEA0D77318}" srcOrd="1" destOrd="0" parTransId="{813AEE4B-EA4F-4049-8790-AFB233EF1250}" sibTransId="{D7822E78-76EC-4A9C-94F7-6040ACA5DE1B}"/>
    <dgm:cxn modelId="{93147F2A-72EF-4955-B0F3-5A509EE507BC}" type="presOf" srcId="{2201E726-0BAF-43E3-AFF4-27307AE78FE5}" destId="{C696A846-952E-449C-9BEF-39D295151A3F}" srcOrd="1" destOrd="0" presId="urn:microsoft.com/office/officeart/2005/8/layout/process5"/>
    <dgm:cxn modelId="{EA06DD30-5177-4F41-BABF-5632B58DA9E3}" srcId="{187E9027-11AE-4AA0-BE8A-2892B9B8BD7A}" destId="{AADB8884-1FD8-4302-8680-89786CC449CB}" srcOrd="4" destOrd="0" parTransId="{C082CDE6-22BD-4F90-834F-2EC956EC17F5}" sibTransId="{0E1BE56D-7A91-49E4-83D8-0CDF54CB96FC}"/>
    <dgm:cxn modelId="{ED8ACC32-9550-4CC1-96BF-0698DB83766A}" type="presOf" srcId="{9E4F41AC-03A1-4686-96B8-77E71506688F}" destId="{96760235-919F-4068-9AC9-F57B434E6A4D}" srcOrd="0" destOrd="0" presId="urn:microsoft.com/office/officeart/2005/8/layout/process5"/>
    <dgm:cxn modelId="{2CB13549-6FC4-469D-BD72-C7800E4E6280}" type="presOf" srcId="{A9B49AC0-0AEB-4BEE-8C8E-13B2A080F070}" destId="{B6909350-43C3-4341-97FE-BEC5AB530393}" srcOrd="0" destOrd="0" presId="urn:microsoft.com/office/officeart/2005/8/layout/process5"/>
    <dgm:cxn modelId="{8F1F274E-22A0-440C-8137-6C62CA932666}" type="presOf" srcId="{FC889492-BA5A-488B-8BFD-F55DAFE35777}" destId="{400B9351-399B-437C-B96C-56B44F0CF39F}" srcOrd="0" destOrd="0" presId="urn:microsoft.com/office/officeart/2005/8/layout/process5"/>
    <dgm:cxn modelId="{B10DD84F-22B0-4613-AF0F-FB8B8E72EF3E}" srcId="{187E9027-11AE-4AA0-BE8A-2892B9B8BD7A}" destId="{A87A9AD5-4A25-4766-ADE3-24E33E58A6BE}" srcOrd="0" destOrd="0" parTransId="{12EA5AEC-F010-4995-B23E-3A9107C100FC}" sibTransId="{C6E276A0-A646-4A32-843B-FDE5C17D9A5B}"/>
    <dgm:cxn modelId="{AD81495B-8D7E-4D19-8BA6-04345BD61C9F}" type="presOf" srcId="{C6E276A0-A646-4A32-843B-FDE5C17D9A5B}" destId="{8B9A7206-285E-4CA0-94A3-B5B652AC5EB8}" srcOrd="1" destOrd="0" presId="urn:microsoft.com/office/officeart/2005/8/layout/process5"/>
    <dgm:cxn modelId="{095B585D-B178-4EA5-A9AD-2CAE6B37958F}" type="presOf" srcId="{054699AB-6DAA-4AE4-8536-24E50DE3EDB5}" destId="{BFF470CD-CC1E-4A80-8B10-5154F86CB73F}" srcOrd="0" destOrd="0" presId="urn:microsoft.com/office/officeart/2005/8/layout/process5"/>
    <dgm:cxn modelId="{DEBE2861-123B-4591-9969-D1374849733A}" type="presOf" srcId="{D7822E78-76EC-4A9C-94F7-6040ACA5DE1B}" destId="{DC3CCBDC-BD98-4301-8611-763AEB4365AE}" srcOrd="0" destOrd="0" presId="urn:microsoft.com/office/officeart/2005/8/layout/process5"/>
    <dgm:cxn modelId="{D565E767-9C90-4DD3-8E16-D3271147AB26}" type="presOf" srcId="{D7822E78-76EC-4A9C-94F7-6040ACA5DE1B}" destId="{47A1ADFD-1153-468B-BE70-A54708DAFD52}" srcOrd="1" destOrd="0" presId="urn:microsoft.com/office/officeart/2005/8/layout/process5"/>
    <dgm:cxn modelId="{F3385470-F235-43AC-B3EE-B8B9D561CE34}" type="presOf" srcId="{2201E726-0BAF-43E3-AFF4-27307AE78FE5}" destId="{E1A7A523-1BC1-419F-9FE3-69A4262C8466}" srcOrd="0" destOrd="0" presId="urn:microsoft.com/office/officeart/2005/8/layout/process5"/>
    <dgm:cxn modelId="{84C2C271-8294-474E-BC88-9430B10E6FCF}" srcId="{187E9027-11AE-4AA0-BE8A-2892B9B8BD7A}" destId="{FC889492-BA5A-488B-8BFD-F55DAFE35777}" srcOrd="8" destOrd="0" parTransId="{375F5748-9F52-4C02-ACA2-A0CAB321791B}" sibTransId="{FBB6BB8E-3748-475E-9AF4-BA7F4AE16C64}"/>
    <dgm:cxn modelId="{9D8C1574-E929-489F-A49B-84EE3F080A9B}" type="presOf" srcId="{3C75ED95-20AA-48B0-B310-FEFEA0D77318}" destId="{25B8607A-B4C0-4E53-BBD1-3E8C7558BE26}" srcOrd="0" destOrd="0" presId="urn:microsoft.com/office/officeart/2005/8/layout/process5"/>
    <dgm:cxn modelId="{DA6A017C-A2B1-4A5C-9983-2858570A49B7}" type="presOf" srcId="{0E1BE56D-7A91-49E4-83D8-0CDF54CB96FC}" destId="{330A04DC-9CF7-4181-B17E-BF17C4D33204}" srcOrd="1" destOrd="0" presId="urn:microsoft.com/office/officeart/2005/8/layout/process5"/>
    <dgm:cxn modelId="{0642EA7C-F235-4774-8DB7-AE522C5564BE}" type="presOf" srcId="{A1584BF3-88C8-4804-AA88-10C538CDFB9F}" destId="{87373C6C-D2EF-4C90-867C-EC1FA4AEFCD9}" srcOrd="0" destOrd="0" presId="urn:microsoft.com/office/officeart/2005/8/layout/process5"/>
    <dgm:cxn modelId="{FA267184-CAD1-4F36-B9CE-68C347550D3A}" type="presOf" srcId="{A1584BF3-88C8-4804-AA88-10C538CDFB9F}" destId="{93881C7E-4EBA-4238-8FD2-6B88FA580669}" srcOrd="1" destOrd="0" presId="urn:microsoft.com/office/officeart/2005/8/layout/process5"/>
    <dgm:cxn modelId="{459D5C8B-F061-43DE-A953-065B89907C56}" srcId="{187E9027-11AE-4AA0-BE8A-2892B9B8BD7A}" destId="{A9B49AC0-0AEB-4BEE-8C8E-13B2A080F070}" srcOrd="7" destOrd="0" parTransId="{22F31F96-8B9C-4166-8657-8F28FFE15EBC}" sibTransId="{A1584BF3-88C8-4804-AA88-10C538CDFB9F}"/>
    <dgm:cxn modelId="{7E8CE299-7AC2-43BB-B4E5-7EBBCF336576}" type="presOf" srcId="{A365F955-4C03-4831-AF5B-51E3055CC872}" destId="{26D1819D-F43B-413B-A788-E04B1886C3EB}" srcOrd="0" destOrd="0" presId="urn:microsoft.com/office/officeart/2005/8/layout/process5"/>
    <dgm:cxn modelId="{8B20B0A9-36EB-496D-A693-4F10576AE0C1}" type="presOf" srcId="{AADB8884-1FD8-4302-8680-89786CC449CB}" destId="{9D1CD30F-0F4B-47F5-80A8-0D604D1E9320}" srcOrd="0" destOrd="0" presId="urn:microsoft.com/office/officeart/2005/8/layout/process5"/>
    <dgm:cxn modelId="{395342AA-8487-4B57-9029-8D89D357575E}" type="presOf" srcId="{187E9027-11AE-4AA0-BE8A-2892B9B8BD7A}" destId="{5E742451-8ECE-4634-83BD-F11BBECE39DF}" srcOrd="0" destOrd="0" presId="urn:microsoft.com/office/officeart/2005/8/layout/process5"/>
    <dgm:cxn modelId="{DC0800AF-A021-4BC7-8A3B-0367EA8D057F}" type="presOf" srcId="{0BF8DDEF-1980-4C11-B36C-93729CD22C11}" destId="{B6212BAE-3DC1-4A6B-8626-76FAF7A9B8F3}" srcOrd="1" destOrd="0" presId="urn:microsoft.com/office/officeart/2005/8/layout/process5"/>
    <dgm:cxn modelId="{317A54B9-6D55-4DCA-A83D-8AB4C6369AAA}" type="presOf" srcId="{A87A9AD5-4A25-4766-ADE3-24E33E58A6BE}" destId="{BDF16D68-5F46-49D9-93D6-42AB91D45865}" srcOrd="0" destOrd="0" presId="urn:microsoft.com/office/officeart/2005/8/layout/process5"/>
    <dgm:cxn modelId="{7CF4E7BC-0EAE-4BC1-9D4E-DA8D64E6562A}" srcId="{187E9027-11AE-4AA0-BE8A-2892B9B8BD7A}" destId="{054699AB-6DAA-4AE4-8536-24E50DE3EDB5}" srcOrd="3" destOrd="0" parTransId="{96C63CA6-AA28-4648-B140-01B35FF70207}" sibTransId="{0BF8DDEF-1980-4C11-B36C-93729CD22C11}"/>
    <dgm:cxn modelId="{3DA681C0-F1E5-4E8C-9CA6-C214D82C1D9C}" srcId="{187E9027-11AE-4AA0-BE8A-2892B9B8BD7A}" destId="{A365F955-4C03-4831-AF5B-51E3055CC872}" srcOrd="6" destOrd="0" parTransId="{6C76AD30-A17C-4A29-BD21-21501EA897D2}" sibTransId="{2201E726-0BAF-43E3-AFF4-27307AE78FE5}"/>
    <dgm:cxn modelId="{B993CEC4-7F61-45E0-847D-D9BE664D3EC1}" type="presOf" srcId="{D03D39E7-E9B6-4980-BA9F-170FD52F6A85}" destId="{B9E2BF68-D52B-4E12-81C3-477123C101C6}" srcOrd="0" destOrd="0" presId="urn:microsoft.com/office/officeart/2005/8/layout/process5"/>
    <dgm:cxn modelId="{BCF46AC7-3E3E-4161-AFC5-DC44C00A691B}" srcId="{187E9027-11AE-4AA0-BE8A-2892B9B8BD7A}" destId="{D03D39E7-E9B6-4980-BA9F-170FD52F6A85}" srcOrd="5" destOrd="0" parTransId="{9AAB15EC-7A30-403B-BA79-8A09F17D4F29}" sibTransId="{E4C6FCC2-E1BA-48BF-9716-7B91784FBB31}"/>
    <dgm:cxn modelId="{30131DDA-F05E-495E-A495-7632985F19C6}" type="presOf" srcId="{90240837-082C-4E0C-B4D1-6B64286DA0F8}" destId="{83E17FB8-DD48-47DE-AD7A-333BD5ECD71D}" srcOrd="1" destOrd="0" presId="urn:microsoft.com/office/officeart/2005/8/layout/process5"/>
    <dgm:cxn modelId="{E51553DB-814A-4AE8-AB60-F8567A138C8E}" type="presOf" srcId="{C6E276A0-A646-4A32-843B-FDE5C17D9A5B}" destId="{39E309B8-DD37-4AFA-82E0-E2F70E3B5D42}" srcOrd="0" destOrd="0" presId="urn:microsoft.com/office/officeart/2005/8/layout/process5"/>
    <dgm:cxn modelId="{C769F8F7-A5B5-45CD-B9A2-B544BE7C79D4}" type="presOf" srcId="{E4C6FCC2-E1BA-48BF-9716-7B91784FBB31}" destId="{CA2DE503-194B-4D5F-979E-E3AF4615CF94}" srcOrd="0" destOrd="0" presId="urn:microsoft.com/office/officeart/2005/8/layout/process5"/>
    <dgm:cxn modelId="{EB72AE8D-012D-4C5F-989A-C31D8A1F4E68}" type="presParOf" srcId="{5E742451-8ECE-4634-83BD-F11BBECE39DF}" destId="{BDF16D68-5F46-49D9-93D6-42AB91D45865}" srcOrd="0" destOrd="0" presId="urn:microsoft.com/office/officeart/2005/8/layout/process5"/>
    <dgm:cxn modelId="{53F73EED-E077-44AA-824B-FA671B24998F}" type="presParOf" srcId="{5E742451-8ECE-4634-83BD-F11BBECE39DF}" destId="{39E309B8-DD37-4AFA-82E0-E2F70E3B5D42}" srcOrd="1" destOrd="0" presId="urn:microsoft.com/office/officeart/2005/8/layout/process5"/>
    <dgm:cxn modelId="{E3B4D226-8048-470C-9829-3A1B48E98C3A}" type="presParOf" srcId="{39E309B8-DD37-4AFA-82E0-E2F70E3B5D42}" destId="{8B9A7206-285E-4CA0-94A3-B5B652AC5EB8}" srcOrd="0" destOrd="0" presId="urn:microsoft.com/office/officeart/2005/8/layout/process5"/>
    <dgm:cxn modelId="{570FF303-547C-4322-B43D-5926403043F8}" type="presParOf" srcId="{5E742451-8ECE-4634-83BD-F11BBECE39DF}" destId="{25B8607A-B4C0-4E53-BBD1-3E8C7558BE26}" srcOrd="2" destOrd="0" presId="urn:microsoft.com/office/officeart/2005/8/layout/process5"/>
    <dgm:cxn modelId="{24A31536-4955-421C-B2FA-123A8A313159}" type="presParOf" srcId="{5E742451-8ECE-4634-83BD-F11BBECE39DF}" destId="{DC3CCBDC-BD98-4301-8611-763AEB4365AE}" srcOrd="3" destOrd="0" presId="urn:microsoft.com/office/officeart/2005/8/layout/process5"/>
    <dgm:cxn modelId="{1CFAE484-0128-4517-9E12-EEAA34DFF28B}" type="presParOf" srcId="{DC3CCBDC-BD98-4301-8611-763AEB4365AE}" destId="{47A1ADFD-1153-468B-BE70-A54708DAFD52}" srcOrd="0" destOrd="0" presId="urn:microsoft.com/office/officeart/2005/8/layout/process5"/>
    <dgm:cxn modelId="{B3AA23A7-B89C-43C9-888D-FEA899A01DFF}" type="presParOf" srcId="{5E742451-8ECE-4634-83BD-F11BBECE39DF}" destId="{96760235-919F-4068-9AC9-F57B434E6A4D}" srcOrd="4" destOrd="0" presId="urn:microsoft.com/office/officeart/2005/8/layout/process5"/>
    <dgm:cxn modelId="{17D7B20C-8C59-491D-8056-36E1DE64DF9E}" type="presParOf" srcId="{5E742451-8ECE-4634-83BD-F11BBECE39DF}" destId="{90A5ACD9-F227-4D52-B6E3-5C8D69479CD0}" srcOrd="5" destOrd="0" presId="urn:microsoft.com/office/officeart/2005/8/layout/process5"/>
    <dgm:cxn modelId="{502C373F-1B18-4E09-9970-55E1106B9920}" type="presParOf" srcId="{90A5ACD9-F227-4D52-B6E3-5C8D69479CD0}" destId="{83E17FB8-DD48-47DE-AD7A-333BD5ECD71D}" srcOrd="0" destOrd="0" presId="urn:microsoft.com/office/officeart/2005/8/layout/process5"/>
    <dgm:cxn modelId="{0592BF5C-580B-4348-BBCE-AB3717CE2A6F}" type="presParOf" srcId="{5E742451-8ECE-4634-83BD-F11BBECE39DF}" destId="{BFF470CD-CC1E-4A80-8B10-5154F86CB73F}" srcOrd="6" destOrd="0" presId="urn:microsoft.com/office/officeart/2005/8/layout/process5"/>
    <dgm:cxn modelId="{672DF3A8-4ECC-4D70-B496-2837847236BD}" type="presParOf" srcId="{5E742451-8ECE-4634-83BD-F11BBECE39DF}" destId="{1E84BA18-2110-4C88-A94B-ADCD4D1FE212}" srcOrd="7" destOrd="0" presId="urn:microsoft.com/office/officeart/2005/8/layout/process5"/>
    <dgm:cxn modelId="{3C689FC2-BC18-4E25-B99B-41C2096C34C7}" type="presParOf" srcId="{1E84BA18-2110-4C88-A94B-ADCD4D1FE212}" destId="{B6212BAE-3DC1-4A6B-8626-76FAF7A9B8F3}" srcOrd="0" destOrd="0" presId="urn:microsoft.com/office/officeart/2005/8/layout/process5"/>
    <dgm:cxn modelId="{BDF339B2-2E48-4742-AB77-6BAE87014F93}" type="presParOf" srcId="{5E742451-8ECE-4634-83BD-F11BBECE39DF}" destId="{9D1CD30F-0F4B-47F5-80A8-0D604D1E9320}" srcOrd="8" destOrd="0" presId="urn:microsoft.com/office/officeart/2005/8/layout/process5"/>
    <dgm:cxn modelId="{4B3D3562-63E1-4A5A-9E73-7651E4FBC697}" type="presParOf" srcId="{5E742451-8ECE-4634-83BD-F11BBECE39DF}" destId="{DDA389A9-8475-4553-981D-5C43ABA608AC}" srcOrd="9" destOrd="0" presId="urn:microsoft.com/office/officeart/2005/8/layout/process5"/>
    <dgm:cxn modelId="{2580C549-05C0-4B83-B4A1-CB8F44748E6A}" type="presParOf" srcId="{DDA389A9-8475-4553-981D-5C43ABA608AC}" destId="{330A04DC-9CF7-4181-B17E-BF17C4D33204}" srcOrd="0" destOrd="0" presId="urn:microsoft.com/office/officeart/2005/8/layout/process5"/>
    <dgm:cxn modelId="{B4257071-E562-497F-B52E-40DADF454160}" type="presParOf" srcId="{5E742451-8ECE-4634-83BD-F11BBECE39DF}" destId="{B9E2BF68-D52B-4E12-81C3-477123C101C6}" srcOrd="10" destOrd="0" presId="urn:microsoft.com/office/officeart/2005/8/layout/process5"/>
    <dgm:cxn modelId="{B1FFAE02-D15D-4E37-86E5-025F5A3DA3E1}" type="presParOf" srcId="{5E742451-8ECE-4634-83BD-F11BBECE39DF}" destId="{CA2DE503-194B-4D5F-979E-E3AF4615CF94}" srcOrd="11" destOrd="0" presId="urn:microsoft.com/office/officeart/2005/8/layout/process5"/>
    <dgm:cxn modelId="{DAD6B858-E9AB-48EF-806E-F1F0CE18F743}" type="presParOf" srcId="{CA2DE503-194B-4D5F-979E-E3AF4615CF94}" destId="{0C5202F0-235B-4574-99EF-74BD239D5FF9}" srcOrd="0" destOrd="0" presId="urn:microsoft.com/office/officeart/2005/8/layout/process5"/>
    <dgm:cxn modelId="{6AE0731C-1614-42B8-A7B1-BA06697B1BB3}" type="presParOf" srcId="{5E742451-8ECE-4634-83BD-F11BBECE39DF}" destId="{26D1819D-F43B-413B-A788-E04B1886C3EB}" srcOrd="12" destOrd="0" presId="urn:microsoft.com/office/officeart/2005/8/layout/process5"/>
    <dgm:cxn modelId="{536E39DC-ED54-4638-A137-DBFE88D1E25F}" type="presParOf" srcId="{5E742451-8ECE-4634-83BD-F11BBECE39DF}" destId="{E1A7A523-1BC1-419F-9FE3-69A4262C8466}" srcOrd="13" destOrd="0" presId="urn:microsoft.com/office/officeart/2005/8/layout/process5"/>
    <dgm:cxn modelId="{47F492D5-5AFC-4120-9F56-ACD6DABDA891}" type="presParOf" srcId="{E1A7A523-1BC1-419F-9FE3-69A4262C8466}" destId="{C696A846-952E-449C-9BEF-39D295151A3F}" srcOrd="0" destOrd="0" presId="urn:microsoft.com/office/officeart/2005/8/layout/process5"/>
    <dgm:cxn modelId="{0AA953BA-E309-4FC9-9914-4CFDE6B724EF}" type="presParOf" srcId="{5E742451-8ECE-4634-83BD-F11BBECE39DF}" destId="{B6909350-43C3-4341-97FE-BEC5AB530393}" srcOrd="14" destOrd="0" presId="urn:microsoft.com/office/officeart/2005/8/layout/process5"/>
    <dgm:cxn modelId="{FF8D0EA8-314D-41E7-A10E-D574598E9664}" type="presParOf" srcId="{5E742451-8ECE-4634-83BD-F11BBECE39DF}" destId="{87373C6C-D2EF-4C90-867C-EC1FA4AEFCD9}" srcOrd="15" destOrd="0" presId="urn:microsoft.com/office/officeart/2005/8/layout/process5"/>
    <dgm:cxn modelId="{4C84A670-5BF7-4F0D-9171-891719C1D8C1}" type="presParOf" srcId="{87373C6C-D2EF-4C90-867C-EC1FA4AEFCD9}" destId="{93881C7E-4EBA-4238-8FD2-6B88FA580669}" srcOrd="0" destOrd="0" presId="urn:microsoft.com/office/officeart/2005/8/layout/process5"/>
    <dgm:cxn modelId="{60731EE9-95B2-4B7E-B352-7F2BCBA57804}" type="presParOf" srcId="{5E742451-8ECE-4634-83BD-F11BBECE39DF}" destId="{400B9351-399B-437C-B96C-56B44F0CF39F}" srcOrd="1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A6F100D-8FD0-2E46-ACDD-C32C16EF0EDF}" type="doc">
      <dgm:prSet loTypeId="urn:microsoft.com/office/officeart/2005/8/layout/cycle7" loCatId="" qsTypeId="urn:microsoft.com/office/officeart/2005/8/quickstyle/simple1" qsCatId="simple" csTypeId="urn:microsoft.com/office/officeart/2005/8/colors/accent1_2" csCatId="accent1" phldr="1"/>
      <dgm:spPr/>
      <dgm:t>
        <a:bodyPr/>
        <a:lstStyle/>
        <a:p>
          <a:endParaRPr lang="en-US"/>
        </a:p>
      </dgm:t>
    </dgm:pt>
    <dgm:pt modelId="{AB99ADF0-ED28-654C-AC0F-7339CCACD98A}">
      <dgm:prSet phldrT="[Text]"/>
      <dgm:spPr>
        <a:solidFill>
          <a:schemeClr val="accent1">
            <a:lumMod val="75000"/>
          </a:schemeClr>
        </a:solidFill>
      </dgm:spPr>
      <dgm:t>
        <a:bodyPr/>
        <a:lstStyle/>
        <a:p>
          <a:endParaRPr lang="en-US" dirty="0"/>
        </a:p>
      </dgm:t>
    </dgm:pt>
    <dgm:pt modelId="{EC650090-F4F9-EC4D-8CC0-D17C3699D676}" type="parTrans" cxnId="{7EF92B5A-A1CA-714D-9248-FDE51EBD4DA9}">
      <dgm:prSet/>
      <dgm:spPr/>
      <dgm:t>
        <a:bodyPr/>
        <a:lstStyle/>
        <a:p>
          <a:endParaRPr lang="en-US"/>
        </a:p>
      </dgm:t>
    </dgm:pt>
    <dgm:pt modelId="{74974761-89DA-0E4A-A63D-FA20EA4F0146}" type="sibTrans" cxnId="{7EF92B5A-A1CA-714D-9248-FDE51EBD4DA9}">
      <dgm:prSet/>
      <dgm:spPr/>
      <dgm:t>
        <a:bodyPr/>
        <a:lstStyle/>
        <a:p>
          <a:endParaRPr lang="en-US" dirty="0"/>
        </a:p>
      </dgm:t>
    </dgm:pt>
    <dgm:pt modelId="{7151B8D7-C595-464B-A61D-5314237FCAD7}">
      <dgm:prSet phldrT="[Text]"/>
      <dgm:spPr>
        <a:solidFill>
          <a:schemeClr val="accent1">
            <a:lumMod val="40000"/>
            <a:lumOff val="60000"/>
          </a:schemeClr>
        </a:solidFill>
      </dgm:spPr>
      <dgm:t>
        <a:bodyPr/>
        <a:lstStyle/>
        <a:p>
          <a:r>
            <a:rPr lang="en-US" dirty="0"/>
            <a:t>Employer</a:t>
          </a:r>
        </a:p>
      </dgm:t>
    </dgm:pt>
    <dgm:pt modelId="{28B8C591-B8C4-8348-84AF-F0C77D16C661}" type="parTrans" cxnId="{AB895980-76DD-E741-88B2-F0482648FE07}">
      <dgm:prSet/>
      <dgm:spPr/>
      <dgm:t>
        <a:bodyPr/>
        <a:lstStyle/>
        <a:p>
          <a:endParaRPr lang="en-US"/>
        </a:p>
      </dgm:t>
    </dgm:pt>
    <dgm:pt modelId="{D98F7BA7-DE05-8040-BC55-C68336784CBC}" type="sibTrans" cxnId="{AB895980-76DD-E741-88B2-F0482648FE07}">
      <dgm:prSet/>
      <dgm:spPr/>
      <dgm:t>
        <a:bodyPr/>
        <a:lstStyle/>
        <a:p>
          <a:endParaRPr lang="en-US" dirty="0"/>
        </a:p>
      </dgm:t>
    </dgm:pt>
    <dgm:pt modelId="{0789B469-EBD8-1445-ABE1-A29F7E92C949}">
      <dgm:prSet phldrT="[Text]"/>
      <dgm:spPr>
        <a:solidFill>
          <a:schemeClr val="accent1">
            <a:lumMod val="40000"/>
            <a:lumOff val="60000"/>
          </a:schemeClr>
        </a:solidFill>
      </dgm:spPr>
      <dgm:t>
        <a:bodyPr/>
        <a:lstStyle/>
        <a:p>
          <a:r>
            <a:rPr lang="en-US" dirty="0"/>
            <a:t>Job Seeker</a:t>
          </a:r>
        </a:p>
      </dgm:t>
    </dgm:pt>
    <dgm:pt modelId="{17A9324B-5D2F-F84B-8901-408765D5326D}" type="parTrans" cxnId="{A01776CE-01CC-0C4B-AFFE-25AEC4E68932}">
      <dgm:prSet/>
      <dgm:spPr/>
      <dgm:t>
        <a:bodyPr/>
        <a:lstStyle/>
        <a:p>
          <a:endParaRPr lang="en-US"/>
        </a:p>
      </dgm:t>
    </dgm:pt>
    <dgm:pt modelId="{9D36134B-A1D1-CC43-BA23-06B304BC24AD}" type="sibTrans" cxnId="{A01776CE-01CC-0C4B-AFFE-25AEC4E68932}">
      <dgm:prSet/>
      <dgm:spPr/>
      <dgm:t>
        <a:bodyPr/>
        <a:lstStyle/>
        <a:p>
          <a:endParaRPr lang="en-US" dirty="0"/>
        </a:p>
      </dgm:t>
    </dgm:pt>
    <dgm:pt modelId="{907BA9FE-9CFD-BC4F-B193-14CD6658A20F}" type="pres">
      <dgm:prSet presAssocID="{4A6F100D-8FD0-2E46-ACDD-C32C16EF0EDF}" presName="Name0" presStyleCnt="0">
        <dgm:presLayoutVars>
          <dgm:dir/>
          <dgm:resizeHandles val="exact"/>
        </dgm:presLayoutVars>
      </dgm:prSet>
      <dgm:spPr/>
    </dgm:pt>
    <dgm:pt modelId="{B18D9EB9-D396-DA4A-BC53-8808D9F24EC7}" type="pres">
      <dgm:prSet presAssocID="{AB99ADF0-ED28-654C-AC0F-7339CCACD98A}" presName="node" presStyleLbl="node1" presStyleIdx="0" presStyleCnt="3">
        <dgm:presLayoutVars>
          <dgm:bulletEnabled val="1"/>
        </dgm:presLayoutVars>
      </dgm:prSet>
      <dgm:spPr/>
    </dgm:pt>
    <dgm:pt modelId="{866B7F38-C29E-FF48-8D02-3EBFCBF86C09}" type="pres">
      <dgm:prSet presAssocID="{74974761-89DA-0E4A-A63D-FA20EA4F0146}" presName="sibTrans" presStyleLbl="sibTrans2D1" presStyleIdx="0" presStyleCnt="3"/>
      <dgm:spPr/>
    </dgm:pt>
    <dgm:pt modelId="{DF583CE9-44A4-A549-8390-99DA6A02571B}" type="pres">
      <dgm:prSet presAssocID="{74974761-89DA-0E4A-A63D-FA20EA4F0146}" presName="connectorText" presStyleLbl="sibTrans2D1" presStyleIdx="0" presStyleCnt="3"/>
      <dgm:spPr/>
    </dgm:pt>
    <dgm:pt modelId="{348DF31D-5403-D64D-B8E5-9938F90AA0FC}" type="pres">
      <dgm:prSet presAssocID="{7151B8D7-C595-464B-A61D-5314237FCAD7}" presName="node" presStyleLbl="node1" presStyleIdx="1" presStyleCnt="3">
        <dgm:presLayoutVars>
          <dgm:bulletEnabled val="1"/>
        </dgm:presLayoutVars>
      </dgm:prSet>
      <dgm:spPr/>
    </dgm:pt>
    <dgm:pt modelId="{FC9BF1B3-04AD-F64D-8A6F-BCC4CB85B260}" type="pres">
      <dgm:prSet presAssocID="{D98F7BA7-DE05-8040-BC55-C68336784CBC}" presName="sibTrans" presStyleLbl="sibTrans2D1" presStyleIdx="1" presStyleCnt="3"/>
      <dgm:spPr/>
    </dgm:pt>
    <dgm:pt modelId="{55B7861F-71DC-1C4C-81D5-FB390D5BF618}" type="pres">
      <dgm:prSet presAssocID="{D98F7BA7-DE05-8040-BC55-C68336784CBC}" presName="connectorText" presStyleLbl="sibTrans2D1" presStyleIdx="1" presStyleCnt="3"/>
      <dgm:spPr/>
    </dgm:pt>
    <dgm:pt modelId="{082791FA-575C-5747-837F-C3F0D262CF7F}" type="pres">
      <dgm:prSet presAssocID="{0789B469-EBD8-1445-ABE1-A29F7E92C949}" presName="node" presStyleLbl="node1" presStyleIdx="2" presStyleCnt="3">
        <dgm:presLayoutVars>
          <dgm:bulletEnabled val="1"/>
        </dgm:presLayoutVars>
      </dgm:prSet>
      <dgm:spPr/>
    </dgm:pt>
    <dgm:pt modelId="{B602EE70-8703-3240-92F7-5E5C51DD56FD}" type="pres">
      <dgm:prSet presAssocID="{9D36134B-A1D1-CC43-BA23-06B304BC24AD}" presName="sibTrans" presStyleLbl="sibTrans2D1" presStyleIdx="2" presStyleCnt="3"/>
      <dgm:spPr/>
    </dgm:pt>
    <dgm:pt modelId="{5692F390-6A98-9A4B-A28C-E3440083370C}" type="pres">
      <dgm:prSet presAssocID="{9D36134B-A1D1-CC43-BA23-06B304BC24AD}" presName="connectorText" presStyleLbl="sibTrans2D1" presStyleIdx="2" presStyleCnt="3"/>
      <dgm:spPr/>
    </dgm:pt>
  </dgm:ptLst>
  <dgm:cxnLst>
    <dgm:cxn modelId="{3AE9B60F-7B98-1F47-BAAE-2AB8F9C19A33}" type="presOf" srcId="{74974761-89DA-0E4A-A63D-FA20EA4F0146}" destId="{DF583CE9-44A4-A549-8390-99DA6A02571B}" srcOrd="1" destOrd="0" presId="urn:microsoft.com/office/officeart/2005/8/layout/cycle7"/>
    <dgm:cxn modelId="{01B6F650-F94B-6A40-941D-5D6E1EDC60D9}" type="presOf" srcId="{D98F7BA7-DE05-8040-BC55-C68336784CBC}" destId="{55B7861F-71DC-1C4C-81D5-FB390D5BF618}" srcOrd="1" destOrd="0" presId="urn:microsoft.com/office/officeart/2005/8/layout/cycle7"/>
    <dgm:cxn modelId="{7EF92B5A-A1CA-714D-9248-FDE51EBD4DA9}" srcId="{4A6F100D-8FD0-2E46-ACDD-C32C16EF0EDF}" destId="{AB99ADF0-ED28-654C-AC0F-7339CCACD98A}" srcOrd="0" destOrd="0" parTransId="{EC650090-F4F9-EC4D-8CC0-D17C3699D676}" sibTransId="{74974761-89DA-0E4A-A63D-FA20EA4F0146}"/>
    <dgm:cxn modelId="{AB895980-76DD-E741-88B2-F0482648FE07}" srcId="{4A6F100D-8FD0-2E46-ACDD-C32C16EF0EDF}" destId="{7151B8D7-C595-464B-A61D-5314237FCAD7}" srcOrd="1" destOrd="0" parTransId="{28B8C591-B8C4-8348-84AF-F0C77D16C661}" sibTransId="{D98F7BA7-DE05-8040-BC55-C68336784CBC}"/>
    <dgm:cxn modelId="{923FA28B-A74C-B747-92B0-96CA0523BE29}" type="presOf" srcId="{7151B8D7-C595-464B-A61D-5314237FCAD7}" destId="{348DF31D-5403-D64D-B8E5-9938F90AA0FC}" srcOrd="0" destOrd="0" presId="urn:microsoft.com/office/officeart/2005/8/layout/cycle7"/>
    <dgm:cxn modelId="{B40AA69A-7C67-4A4D-AE07-E39482AE897F}" type="presOf" srcId="{4A6F100D-8FD0-2E46-ACDD-C32C16EF0EDF}" destId="{907BA9FE-9CFD-BC4F-B193-14CD6658A20F}" srcOrd="0" destOrd="0" presId="urn:microsoft.com/office/officeart/2005/8/layout/cycle7"/>
    <dgm:cxn modelId="{AD1AD5BF-3E35-2A49-9D3F-0713AE99135E}" type="presOf" srcId="{D98F7BA7-DE05-8040-BC55-C68336784CBC}" destId="{FC9BF1B3-04AD-F64D-8A6F-BCC4CB85B260}" srcOrd="0" destOrd="0" presId="urn:microsoft.com/office/officeart/2005/8/layout/cycle7"/>
    <dgm:cxn modelId="{A01776CE-01CC-0C4B-AFFE-25AEC4E68932}" srcId="{4A6F100D-8FD0-2E46-ACDD-C32C16EF0EDF}" destId="{0789B469-EBD8-1445-ABE1-A29F7E92C949}" srcOrd="2" destOrd="0" parTransId="{17A9324B-5D2F-F84B-8901-408765D5326D}" sibTransId="{9D36134B-A1D1-CC43-BA23-06B304BC24AD}"/>
    <dgm:cxn modelId="{8C8F76CE-08ED-1846-A464-B5C7440A4900}" type="presOf" srcId="{0789B469-EBD8-1445-ABE1-A29F7E92C949}" destId="{082791FA-575C-5747-837F-C3F0D262CF7F}" srcOrd="0" destOrd="0" presId="urn:microsoft.com/office/officeart/2005/8/layout/cycle7"/>
    <dgm:cxn modelId="{8049A5D1-BFBD-7242-A869-E9368DFC0E26}" type="presOf" srcId="{9D36134B-A1D1-CC43-BA23-06B304BC24AD}" destId="{5692F390-6A98-9A4B-A28C-E3440083370C}" srcOrd="1" destOrd="0" presId="urn:microsoft.com/office/officeart/2005/8/layout/cycle7"/>
    <dgm:cxn modelId="{FAA4E6D3-C505-E148-8205-31ED7B52B071}" type="presOf" srcId="{74974761-89DA-0E4A-A63D-FA20EA4F0146}" destId="{866B7F38-C29E-FF48-8D02-3EBFCBF86C09}" srcOrd="0" destOrd="0" presId="urn:microsoft.com/office/officeart/2005/8/layout/cycle7"/>
    <dgm:cxn modelId="{4163CCDF-0C0B-594D-A5BA-382A49E68B45}" type="presOf" srcId="{9D36134B-A1D1-CC43-BA23-06B304BC24AD}" destId="{B602EE70-8703-3240-92F7-5E5C51DD56FD}" srcOrd="0" destOrd="0" presId="urn:microsoft.com/office/officeart/2005/8/layout/cycle7"/>
    <dgm:cxn modelId="{9A2BBDED-9ED5-3444-90C9-0D8384194F0E}" type="presOf" srcId="{AB99ADF0-ED28-654C-AC0F-7339CCACD98A}" destId="{B18D9EB9-D396-DA4A-BC53-8808D9F24EC7}" srcOrd="0" destOrd="0" presId="urn:microsoft.com/office/officeart/2005/8/layout/cycle7"/>
    <dgm:cxn modelId="{25B52864-97DF-B447-9142-819DBC8A81C0}" type="presParOf" srcId="{907BA9FE-9CFD-BC4F-B193-14CD6658A20F}" destId="{B18D9EB9-D396-DA4A-BC53-8808D9F24EC7}" srcOrd="0" destOrd="0" presId="urn:microsoft.com/office/officeart/2005/8/layout/cycle7"/>
    <dgm:cxn modelId="{64A64CBB-9F69-7B41-9104-F256D5047862}" type="presParOf" srcId="{907BA9FE-9CFD-BC4F-B193-14CD6658A20F}" destId="{866B7F38-C29E-FF48-8D02-3EBFCBF86C09}" srcOrd="1" destOrd="0" presId="urn:microsoft.com/office/officeart/2005/8/layout/cycle7"/>
    <dgm:cxn modelId="{C6DA168B-D49D-D048-9CB3-669CA2E7E6B8}" type="presParOf" srcId="{866B7F38-C29E-FF48-8D02-3EBFCBF86C09}" destId="{DF583CE9-44A4-A549-8390-99DA6A02571B}" srcOrd="0" destOrd="0" presId="urn:microsoft.com/office/officeart/2005/8/layout/cycle7"/>
    <dgm:cxn modelId="{6EEC192B-C3A9-BD48-92F8-D8DE177F7622}" type="presParOf" srcId="{907BA9FE-9CFD-BC4F-B193-14CD6658A20F}" destId="{348DF31D-5403-D64D-B8E5-9938F90AA0FC}" srcOrd="2" destOrd="0" presId="urn:microsoft.com/office/officeart/2005/8/layout/cycle7"/>
    <dgm:cxn modelId="{73F52E12-673C-A441-9A55-7A5A741BAE0E}" type="presParOf" srcId="{907BA9FE-9CFD-BC4F-B193-14CD6658A20F}" destId="{FC9BF1B3-04AD-F64D-8A6F-BCC4CB85B260}" srcOrd="3" destOrd="0" presId="urn:microsoft.com/office/officeart/2005/8/layout/cycle7"/>
    <dgm:cxn modelId="{37EAD036-1EED-4F4B-A42B-9C16E00ADCBE}" type="presParOf" srcId="{FC9BF1B3-04AD-F64D-8A6F-BCC4CB85B260}" destId="{55B7861F-71DC-1C4C-81D5-FB390D5BF618}" srcOrd="0" destOrd="0" presId="urn:microsoft.com/office/officeart/2005/8/layout/cycle7"/>
    <dgm:cxn modelId="{C8A903A9-1142-7248-AECC-65F418B2B203}" type="presParOf" srcId="{907BA9FE-9CFD-BC4F-B193-14CD6658A20F}" destId="{082791FA-575C-5747-837F-C3F0D262CF7F}" srcOrd="4" destOrd="0" presId="urn:microsoft.com/office/officeart/2005/8/layout/cycle7"/>
    <dgm:cxn modelId="{B2E5534B-EA67-9048-A3BC-D94AC1574667}" type="presParOf" srcId="{907BA9FE-9CFD-BC4F-B193-14CD6658A20F}" destId="{B602EE70-8703-3240-92F7-5E5C51DD56FD}" srcOrd="5" destOrd="0" presId="urn:microsoft.com/office/officeart/2005/8/layout/cycle7"/>
    <dgm:cxn modelId="{79728DE8-F740-4748-9FD7-033C1E3E3639}" type="presParOf" srcId="{B602EE70-8703-3240-92F7-5E5C51DD56FD}" destId="{5692F390-6A98-9A4B-A28C-E3440083370C}"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6F100D-8FD0-2E46-ACDD-C32C16EF0EDF}" type="doc">
      <dgm:prSet loTypeId="urn:microsoft.com/office/officeart/2005/8/layout/cycle7" loCatId="" qsTypeId="urn:microsoft.com/office/officeart/2005/8/quickstyle/simple1" qsCatId="simple" csTypeId="urn:microsoft.com/office/officeart/2005/8/colors/accent1_2" csCatId="accent1" phldr="1"/>
      <dgm:spPr/>
      <dgm:t>
        <a:bodyPr/>
        <a:lstStyle/>
        <a:p>
          <a:endParaRPr lang="en-US"/>
        </a:p>
      </dgm:t>
    </dgm:pt>
    <dgm:pt modelId="{AB99ADF0-ED28-654C-AC0F-7339CCACD98A}">
      <dgm:prSet phldrT="[Text]"/>
      <dgm:spPr>
        <a:solidFill>
          <a:schemeClr val="accent1">
            <a:lumMod val="40000"/>
            <a:lumOff val="60000"/>
          </a:schemeClr>
        </a:solidFill>
      </dgm:spPr>
      <dgm:t>
        <a:bodyPr/>
        <a:lstStyle/>
        <a:p>
          <a:r>
            <a:rPr lang="en-US" dirty="0"/>
            <a:t>Funding Source</a:t>
          </a:r>
        </a:p>
      </dgm:t>
    </dgm:pt>
    <dgm:pt modelId="{EC650090-F4F9-EC4D-8CC0-D17C3699D676}" type="parTrans" cxnId="{7EF92B5A-A1CA-714D-9248-FDE51EBD4DA9}">
      <dgm:prSet/>
      <dgm:spPr/>
      <dgm:t>
        <a:bodyPr/>
        <a:lstStyle/>
        <a:p>
          <a:endParaRPr lang="en-US"/>
        </a:p>
      </dgm:t>
    </dgm:pt>
    <dgm:pt modelId="{74974761-89DA-0E4A-A63D-FA20EA4F0146}" type="sibTrans" cxnId="{7EF92B5A-A1CA-714D-9248-FDE51EBD4DA9}">
      <dgm:prSet/>
      <dgm:spPr/>
      <dgm:t>
        <a:bodyPr/>
        <a:lstStyle/>
        <a:p>
          <a:endParaRPr lang="en-US" dirty="0"/>
        </a:p>
      </dgm:t>
    </dgm:pt>
    <dgm:pt modelId="{7151B8D7-C595-464B-A61D-5314237FCAD7}">
      <dgm:prSet phldrT="[Text]"/>
      <dgm:spPr>
        <a:solidFill>
          <a:schemeClr val="accent1">
            <a:lumMod val="40000"/>
            <a:lumOff val="60000"/>
          </a:schemeClr>
        </a:solidFill>
      </dgm:spPr>
      <dgm:t>
        <a:bodyPr/>
        <a:lstStyle/>
        <a:p>
          <a:r>
            <a:rPr lang="en-US" dirty="0"/>
            <a:t>Employer</a:t>
          </a:r>
        </a:p>
      </dgm:t>
    </dgm:pt>
    <dgm:pt modelId="{28B8C591-B8C4-8348-84AF-F0C77D16C661}" type="parTrans" cxnId="{AB895980-76DD-E741-88B2-F0482648FE07}">
      <dgm:prSet/>
      <dgm:spPr/>
      <dgm:t>
        <a:bodyPr/>
        <a:lstStyle/>
        <a:p>
          <a:endParaRPr lang="en-US"/>
        </a:p>
      </dgm:t>
    </dgm:pt>
    <dgm:pt modelId="{D98F7BA7-DE05-8040-BC55-C68336784CBC}" type="sibTrans" cxnId="{AB895980-76DD-E741-88B2-F0482648FE07}">
      <dgm:prSet/>
      <dgm:spPr/>
      <dgm:t>
        <a:bodyPr/>
        <a:lstStyle/>
        <a:p>
          <a:endParaRPr lang="en-US" dirty="0"/>
        </a:p>
      </dgm:t>
    </dgm:pt>
    <dgm:pt modelId="{0789B469-EBD8-1445-ABE1-A29F7E92C949}">
      <dgm:prSet phldrT="[Text]"/>
      <dgm:spPr>
        <a:solidFill>
          <a:schemeClr val="accent1">
            <a:lumMod val="40000"/>
            <a:lumOff val="60000"/>
          </a:schemeClr>
        </a:solidFill>
      </dgm:spPr>
      <dgm:t>
        <a:bodyPr/>
        <a:lstStyle/>
        <a:p>
          <a:r>
            <a:rPr lang="en-US" dirty="0"/>
            <a:t>Job Seeker</a:t>
          </a:r>
        </a:p>
      </dgm:t>
    </dgm:pt>
    <dgm:pt modelId="{17A9324B-5D2F-F84B-8901-408765D5326D}" type="parTrans" cxnId="{A01776CE-01CC-0C4B-AFFE-25AEC4E68932}">
      <dgm:prSet/>
      <dgm:spPr/>
      <dgm:t>
        <a:bodyPr/>
        <a:lstStyle/>
        <a:p>
          <a:endParaRPr lang="en-US"/>
        </a:p>
      </dgm:t>
    </dgm:pt>
    <dgm:pt modelId="{9D36134B-A1D1-CC43-BA23-06B304BC24AD}" type="sibTrans" cxnId="{A01776CE-01CC-0C4B-AFFE-25AEC4E68932}">
      <dgm:prSet/>
      <dgm:spPr/>
      <dgm:t>
        <a:bodyPr/>
        <a:lstStyle/>
        <a:p>
          <a:endParaRPr lang="en-US" dirty="0"/>
        </a:p>
      </dgm:t>
    </dgm:pt>
    <dgm:pt modelId="{907BA9FE-9CFD-BC4F-B193-14CD6658A20F}" type="pres">
      <dgm:prSet presAssocID="{4A6F100D-8FD0-2E46-ACDD-C32C16EF0EDF}" presName="Name0" presStyleCnt="0">
        <dgm:presLayoutVars>
          <dgm:dir/>
          <dgm:resizeHandles val="exact"/>
        </dgm:presLayoutVars>
      </dgm:prSet>
      <dgm:spPr/>
    </dgm:pt>
    <dgm:pt modelId="{B18D9EB9-D396-DA4A-BC53-8808D9F24EC7}" type="pres">
      <dgm:prSet presAssocID="{AB99ADF0-ED28-654C-AC0F-7339CCACD98A}" presName="node" presStyleLbl="node1" presStyleIdx="0" presStyleCnt="3">
        <dgm:presLayoutVars>
          <dgm:bulletEnabled val="1"/>
        </dgm:presLayoutVars>
      </dgm:prSet>
      <dgm:spPr/>
    </dgm:pt>
    <dgm:pt modelId="{866B7F38-C29E-FF48-8D02-3EBFCBF86C09}" type="pres">
      <dgm:prSet presAssocID="{74974761-89DA-0E4A-A63D-FA20EA4F0146}" presName="sibTrans" presStyleLbl="sibTrans2D1" presStyleIdx="0" presStyleCnt="3"/>
      <dgm:spPr/>
    </dgm:pt>
    <dgm:pt modelId="{DF583CE9-44A4-A549-8390-99DA6A02571B}" type="pres">
      <dgm:prSet presAssocID="{74974761-89DA-0E4A-A63D-FA20EA4F0146}" presName="connectorText" presStyleLbl="sibTrans2D1" presStyleIdx="0" presStyleCnt="3"/>
      <dgm:spPr/>
    </dgm:pt>
    <dgm:pt modelId="{348DF31D-5403-D64D-B8E5-9938F90AA0FC}" type="pres">
      <dgm:prSet presAssocID="{7151B8D7-C595-464B-A61D-5314237FCAD7}" presName="node" presStyleLbl="node1" presStyleIdx="1" presStyleCnt="3">
        <dgm:presLayoutVars>
          <dgm:bulletEnabled val="1"/>
        </dgm:presLayoutVars>
      </dgm:prSet>
      <dgm:spPr/>
    </dgm:pt>
    <dgm:pt modelId="{FC9BF1B3-04AD-F64D-8A6F-BCC4CB85B260}" type="pres">
      <dgm:prSet presAssocID="{D98F7BA7-DE05-8040-BC55-C68336784CBC}" presName="sibTrans" presStyleLbl="sibTrans2D1" presStyleIdx="1" presStyleCnt="3"/>
      <dgm:spPr/>
    </dgm:pt>
    <dgm:pt modelId="{55B7861F-71DC-1C4C-81D5-FB390D5BF618}" type="pres">
      <dgm:prSet presAssocID="{D98F7BA7-DE05-8040-BC55-C68336784CBC}" presName="connectorText" presStyleLbl="sibTrans2D1" presStyleIdx="1" presStyleCnt="3"/>
      <dgm:spPr/>
    </dgm:pt>
    <dgm:pt modelId="{082791FA-575C-5747-837F-C3F0D262CF7F}" type="pres">
      <dgm:prSet presAssocID="{0789B469-EBD8-1445-ABE1-A29F7E92C949}" presName="node" presStyleLbl="node1" presStyleIdx="2" presStyleCnt="3">
        <dgm:presLayoutVars>
          <dgm:bulletEnabled val="1"/>
        </dgm:presLayoutVars>
      </dgm:prSet>
      <dgm:spPr/>
    </dgm:pt>
    <dgm:pt modelId="{B602EE70-8703-3240-92F7-5E5C51DD56FD}" type="pres">
      <dgm:prSet presAssocID="{9D36134B-A1D1-CC43-BA23-06B304BC24AD}" presName="sibTrans" presStyleLbl="sibTrans2D1" presStyleIdx="2" presStyleCnt="3"/>
      <dgm:spPr/>
    </dgm:pt>
    <dgm:pt modelId="{5692F390-6A98-9A4B-A28C-E3440083370C}" type="pres">
      <dgm:prSet presAssocID="{9D36134B-A1D1-CC43-BA23-06B304BC24AD}" presName="connectorText" presStyleLbl="sibTrans2D1" presStyleIdx="2" presStyleCnt="3"/>
      <dgm:spPr/>
    </dgm:pt>
  </dgm:ptLst>
  <dgm:cxnLst>
    <dgm:cxn modelId="{3AE9B60F-7B98-1F47-BAAE-2AB8F9C19A33}" type="presOf" srcId="{74974761-89DA-0E4A-A63D-FA20EA4F0146}" destId="{DF583CE9-44A4-A549-8390-99DA6A02571B}" srcOrd="1" destOrd="0" presId="urn:microsoft.com/office/officeart/2005/8/layout/cycle7"/>
    <dgm:cxn modelId="{01B6F650-F94B-6A40-941D-5D6E1EDC60D9}" type="presOf" srcId="{D98F7BA7-DE05-8040-BC55-C68336784CBC}" destId="{55B7861F-71DC-1C4C-81D5-FB390D5BF618}" srcOrd="1" destOrd="0" presId="urn:microsoft.com/office/officeart/2005/8/layout/cycle7"/>
    <dgm:cxn modelId="{7EF92B5A-A1CA-714D-9248-FDE51EBD4DA9}" srcId="{4A6F100D-8FD0-2E46-ACDD-C32C16EF0EDF}" destId="{AB99ADF0-ED28-654C-AC0F-7339CCACD98A}" srcOrd="0" destOrd="0" parTransId="{EC650090-F4F9-EC4D-8CC0-D17C3699D676}" sibTransId="{74974761-89DA-0E4A-A63D-FA20EA4F0146}"/>
    <dgm:cxn modelId="{AB895980-76DD-E741-88B2-F0482648FE07}" srcId="{4A6F100D-8FD0-2E46-ACDD-C32C16EF0EDF}" destId="{7151B8D7-C595-464B-A61D-5314237FCAD7}" srcOrd="1" destOrd="0" parTransId="{28B8C591-B8C4-8348-84AF-F0C77D16C661}" sibTransId="{D98F7BA7-DE05-8040-BC55-C68336784CBC}"/>
    <dgm:cxn modelId="{923FA28B-A74C-B747-92B0-96CA0523BE29}" type="presOf" srcId="{7151B8D7-C595-464B-A61D-5314237FCAD7}" destId="{348DF31D-5403-D64D-B8E5-9938F90AA0FC}" srcOrd="0" destOrd="0" presId="urn:microsoft.com/office/officeart/2005/8/layout/cycle7"/>
    <dgm:cxn modelId="{B40AA69A-7C67-4A4D-AE07-E39482AE897F}" type="presOf" srcId="{4A6F100D-8FD0-2E46-ACDD-C32C16EF0EDF}" destId="{907BA9FE-9CFD-BC4F-B193-14CD6658A20F}" srcOrd="0" destOrd="0" presId="urn:microsoft.com/office/officeart/2005/8/layout/cycle7"/>
    <dgm:cxn modelId="{AD1AD5BF-3E35-2A49-9D3F-0713AE99135E}" type="presOf" srcId="{D98F7BA7-DE05-8040-BC55-C68336784CBC}" destId="{FC9BF1B3-04AD-F64D-8A6F-BCC4CB85B260}" srcOrd="0" destOrd="0" presId="urn:microsoft.com/office/officeart/2005/8/layout/cycle7"/>
    <dgm:cxn modelId="{A01776CE-01CC-0C4B-AFFE-25AEC4E68932}" srcId="{4A6F100D-8FD0-2E46-ACDD-C32C16EF0EDF}" destId="{0789B469-EBD8-1445-ABE1-A29F7E92C949}" srcOrd="2" destOrd="0" parTransId="{17A9324B-5D2F-F84B-8901-408765D5326D}" sibTransId="{9D36134B-A1D1-CC43-BA23-06B304BC24AD}"/>
    <dgm:cxn modelId="{8C8F76CE-08ED-1846-A464-B5C7440A4900}" type="presOf" srcId="{0789B469-EBD8-1445-ABE1-A29F7E92C949}" destId="{082791FA-575C-5747-837F-C3F0D262CF7F}" srcOrd="0" destOrd="0" presId="urn:microsoft.com/office/officeart/2005/8/layout/cycle7"/>
    <dgm:cxn modelId="{8049A5D1-BFBD-7242-A869-E9368DFC0E26}" type="presOf" srcId="{9D36134B-A1D1-CC43-BA23-06B304BC24AD}" destId="{5692F390-6A98-9A4B-A28C-E3440083370C}" srcOrd="1" destOrd="0" presId="urn:microsoft.com/office/officeart/2005/8/layout/cycle7"/>
    <dgm:cxn modelId="{FAA4E6D3-C505-E148-8205-31ED7B52B071}" type="presOf" srcId="{74974761-89DA-0E4A-A63D-FA20EA4F0146}" destId="{866B7F38-C29E-FF48-8D02-3EBFCBF86C09}" srcOrd="0" destOrd="0" presId="urn:microsoft.com/office/officeart/2005/8/layout/cycle7"/>
    <dgm:cxn modelId="{4163CCDF-0C0B-594D-A5BA-382A49E68B45}" type="presOf" srcId="{9D36134B-A1D1-CC43-BA23-06B304BC24AD}" destId="{B602EE70-8703-3240-92F7-5E5C51DD56FD}" srcOrd="0" destOrd="0" presId="urn:microsoft.com/office/officeart/2005/8/layout/cycle7"/>
    <dgm:cxn modelId="{9A2BBDED-9ED5-3444-90C9-0D8384194F0E}" type="presOf" srcId="{AB99ADF0-ED28-654C-AC0F-7339CCACD98A}" destId="{B18D9EB9-D396-DA4A-BC53-8808D9F24EC7}" srcOrd="0" destOrd="0" presId="urn:microsoft.com/office/officeart/2005/8/layout/cycle7"/>
    <dgm:cxn modelId="{25B52864-97DF-B447-9142-819DBC8A81C0}" type="presParOf" srcId="{907BA9FE-9CFD-BC4F-B193-14CD6658A20F}" destId="{B18D9EB9-D396-DA4A-BC53-8808D9F24EC7}" srcOrd="0" destOrd="0" presId="urn:microsoft.com/office/officeart/2005/8/layout/cycle7"/>
    <dgm:cxn modelId="{64A64CBB-9F69-7B41-9104-F256D5047862}" type="presParOf" srcId="{907BA9FE-9CFD-BC4F-B193-14CD6658A20F}" destId="{866B7F38-C29E-FF48-8D02-3EBFCBF86C09}" srcOrd="1" destOrd="0" presId="urn:microsoft.com/office/officeart/2005/8/layout/cycle7"/>
    <dgm:cxn modelId="{C6DA168B-D49D-D048-9CB3-669CA2E7E6B8}" type="presParOf" srcId="{866B7F38-C29E-FF48-8D02-3EBFCBF86C09}" destId="{DF583CE9-44A4-A549-8390-99DA6A02571B}" srcOrd="0" destOrd="0" presId="urn:microsoft.com/office/officeart/2005/8/layout/cycle7"/>
    <dgm:cxn modelId="{6EEC192B-C3A9-BD48-92F8-D8DE177F7622}" type="presParOf" srcId="{907BA9FE-9CFD-BC4F-B193-14CD6658A20F}" destId="{348DF31D-5403-D64D-B8E5-9938F90AA0FC}" srcOrd="2" destOrd="0" presId="urn:microsoft.com/office/officeart/2005/8/layout/cycle7"/>
    <dgm:cxn modelId="{73F52E12-673C-A441-9A55-7A5A741BAE0E}" type="presParOf" srcId="{907BA9FE-9CFD-BC4F-B193-14CD6658A20F}" destId="{FC9BF1B3-04AD-F64D-8A6F-BCC4CB85B260}" srcOrd="3" destOrd="0" presId="urn:microsoft.com/office/officeart/2005/8/layout/cycle7"/>
    <dgm:cxn modelId="{37EAD036-1EED-4F4B-A42B-9C16E00ADCBE}" type="presParOf" srcId="{FC9BF1B3-04AD-F64D-8A6F-BCC4CB85B260}" destId="{55B7861F-71DC-1C4C-81D5-FB390D5BF618}" srcOrd="0" destOrd="0" presId="urn:microsoft.com/office/officeart/2005/8/layout/cycle7"/>
    <dgm:cxn modelId="{C8A903A9-1142-7248-AECC-65F418B2B203}" type="presParOf" srcId="{907BA9FE-9CFD-BC4F-B193-14CD6658A20F}" destId="{082791FA-575C-5747-837F-C3F0D262CF7F}" srcOrd="4" destOrd="0" presId="urn:microsoft.com/office/officeart/2005/8/layout/cycle7"/>
    <dgm:cxn modelId="{B2E5534B-EA67-9048-A3BC-D94AC1574667}" type="presParOf" srcId="{907BA9FE-9CFD-BC4F-B193-14CD6658A20F}" destId="{B602EE70-8703-3240-92F7-5E5C51DD56FD}" srcOrd="5" destOrd="0" presId="urn:microsoft.com/office/officeart/2005/8/layout/cycle7"/>
    <dgm:cxn modelId="{79728DE8-F740-4748-9FD7-033C1E3E3639}" type="presParOf" srcId="{B602EE70-8703-3240-92F7-5E5C51DD56FD}" destId="{5692F390-6A98-9A4B-A28C-E3440083370C}"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4E907E-4A2B-7040-9B81-155149F52D84}" type="doc">
      <dgm:prSet loTypeId="urn:microsoft.com/office/officeart/2005/8/layout/hList7" loCatId="" qsTypeId="urn:microsoft.com/office/officeart/2005/8/quickstyle/simple4" qsCatId="simple" csTypeId="urn:microsoft.com/office/officeart/2005/8/colors/accent1_2" csCatId="accent1" phldr="1"/>
      <dgm:spPr/>
    </dgm:pt>
    <dgm:pt modelId="{5D4F9B8B-2427-354C-B3C4-FDC02BF1A933}">
      <dgm:prSet phldrT="[Text]" custT="1"/>
      <dgm:spPr>
        <a:solidFill>
          <a:schemeClr val="bg2">
            <a:lumMod val="40000"/>
            <a:lumOff val="60000"/>
          </a:schemeClr>
        </a:solidFill>
      </dgm:spPr>
      <dgm:t>
        <a:bodyPr/>
        <a:lstStyle/>
        <a:p>
          <a:r>
            <a:rPr lang="en-US" sz="2000" b="1" dirty="0">
              <a:solidFill>
                <a:srgbClr val="000000"/>
              </a:solidFill>
            </a:rPr>
            <a:t>Informational Interview/Relationship Building</a:t>
          </a:r>
        </a:p>
      </dgm:t>
    </dgm:pt>
    <dgm:pt modelId="{C1C6F73A-035F-4B4A-8992-973D7DDFEC61}" type="parTrans" cxnId="{6F0D6365-C2F3-BB4D-AFE5-4E209C140940}">
      <dgm:prSet/>
      <dgm:spPr/>
      <dgm:t>
        <a:bodyPr/>
        <a:lstStyle/>
        <a:p>
          <a:endParaRPr lang="en-US"/>
        </a:p>
      </dgm:t>
    </dgm:pt>
    <dgm:pt modelId="{2A56043C-12B3-3743-A8E5-DA5E3DB20367}" type="sibTrans" cxnId="{6F0D6365-C2F3-BB4D-AFE5-4E209C140940}">
      <dgm:prSet/>
      <dgm:spPr/>
      <dgm:t>
        <a:bodyPr/>
        <a:lstStyle/>
        <a:p>
          <a:endParaRPr lang="en-US"/>
        </a:p>
      </dgm:t>
    </dgm:pt>
    <dgm:pt modelId="{3821E665-75D1-CF42-87F5-868E64C7D42E}">
      <dgm:prSet phldrT="[Text]" custT="1"/>
      <dgm:spPr>
        <a:solidFill>
          <a:schemeClr val="bg2">
            <a:lumMod val="20000"/>
            <a:lumOff val="80000"/>
          </a:schemeClr>
        </a:solidFill>
        <a:ln w="76200">
          <a:solidFill>
            <a:srgbClr val="FF0000"/>
          </a:solidFill>
        </a:ln>
      </dgm:spPr>
      <dgm:t>
        <a:bodyPr/>
        <a:lstStyle/>
        <a:p>
          <a:r>
            <a:rPr lang="en-US" sz="3200" b="1" dirty="0">
              <a:solidFill>
                <a:schemeClr val="bg1"/>
              </a:solidFill>
            </a:rPr>
            <a:t>Initial Contact</a:t>
          </a:r>
        </a:p>
      </dgm:t>
    </dgm:pt>
    <dgm:pt modelId="{43786A79-AD18-B34C-85C7-85C501033375}" type="parTrans" cxnId="{81F8FA83-2683-414A-A388-C7ED58F1AF34}">
      <dgm:prSet/>
      <dgm:spPr/>
      <dgm:t>
        <a:bodyPr/>
        <a:lstStyle/>
        <a:p>
          <a:endParaRPr lang="en-US"/>
        </a:p>
      </dgm:t>
    </dgm:pt>
    <dgm:pt modelId="{9CD47F76-1DAF-6C41-88F0-FBB8ECC4AD77}" type="sibTrans" cxnId="{81F8FA83-2683-414A-A388-C7ED58F1AF34}">
      <dgm:prSet/>
      <dgm:spPr/>
      <dgm:t>
        <a:bodyPr/>
        <a:lstStyle/>
        <a:p>
          <a:endParaRPr lang="en-US"/>
        </a:p>
      </dgm:t>
    </dgm:pt>
    <dgm:pt modelId="{CEC94247-E658-4148-83DF-BF023FBF1E75}">
      <dgm:prSet phldrT="[Text]"/>
      <dgm:spPr>
        <a:solidFill>
          <a:schemeClr val="bg2">
            <a:lumMod val="60000"/>
            <a:lumOff val="40000"/>
          </a:schemeClr>
        </a:solidFill>
      </dgm:spPr>
      <dgm:t>
        <a:bodyPr/>
        <a:lstStyle/>
        <a:p>
          <a:r>
            <a:rPr lang="en-US" b="1" dirty="0">
              <a:solidFill>
                <a:srgbClr val="000000"/>
              </a:solidFill>
            </a:rPr>
            <a:t>Proposal </a:t>
          </a:r>
        </a:p>
      </dgm:t>
    </dgm:pt>
    <dgm:pt modelId="{40CA2273-0CB4-C246-A4C7-38AF0968AB43}" type="parTrans" cxnId="{89E1D3E7-8F70-0345-A4EB-1711A5DDAB0A}">
      <dgm:prSet/>
      <dgm:spPr/>
      <dgm:t>
        <a:bodyPr/>
        <a:lstStyle/>
        <a:p>
          <a:endParaRPr lang="en-US"/>
        </a:p>
      </dgm:t>
    </dgm:pt>
    <dgm:pt modelId="{CADAF952-E3F8-CA40-AB0A-50254BF64300}" type="sibTrans" cxnId="{89E1D3E7-8F70-0345-A4EB-1711A5DDAB0A}">
      <dgm:prSet/>
      <dgm:spPr/>
      <dgm:t>
        <a:bodyPr/>
        <a:lstStyle/>
        <a:p>
          <a:endParaRPr lang="en-US"/>
        </a:p>
      </dgm:t>
    </dgm:pt>
    <dgm:pt modelId="{F0E6FB77-EEEC-1C49-BE34-91E22661C7B5}">
      <dgm:prSet phldrT="[Text]"/>
      <dgm:spPr>
        <a:solidFill>
          <a:schemeClr val="bg2">
            <a:lumMod val="20000"/>
            <a:lumOff val="80000"/>
          </a:schemeClr>
        </a:solidFill>
      </dgm:spPr>
      <dgm:t>
        <a:bodyPr/>
        <a:lstStyle/>
        <a:p>
          <a:r>
            <a:rPr lang="en-US" b="1" dirty="0">
              <a:solidFill>
                <a:srgbClr val="000000"/>
              </a:solidFill>
            </a:rPr>
            <a:t>Service After the Match</a:t>
          </a:r>
        </a:p>
      </dgm:t>
    </dgm:pt>
    <dgm:pt modelId="{B8D5C881-CF74-FD43-A0EC-B7B339EFEE15}" type="parTrans" cxnId="{4994BE41-84AA-2847-A9C0-0C69C0C76CD4}">
      <dgm:prSet/>
      <dgm:spPr/>
      <dgm:t>
        <a:bodyPr/>
        <a:lstStyle/>
        <a:p>
          <a:endParaRPr lang="en-US"/>
        </a:p>
      </dgm:t>
    </dgm:pt>
    <dgm:pt modelId="{D0ADA968-3E76-6447-8017-BECA9C3FC2C1}" type="sibTrans" cxnId="{4994BE41-84AA-2847-A9C0-0C69C0C76CD4}">
      <dgm:prSet/>
      <dgm:spPr/>
      <dgm:t>
        <a:bodyPr/>
        <a:lstStyle/>
        <a:p>
          <a:endParaRPr lang="en-US"/>
        </a:p>
      </dgm:t>
    </dgm:pt>
    <dgm:pt modelId="{0F97EB23-CA5B-654C-ADAA-6249FB54940F}" type="pres">
      <dgm:prSet presAssocID="{B04E907E-4A2B-7040-9B81-155149F52D84}" presName="Name0" presStyleCnt="0">
        <dgm:presLayoutVars>
          <dgm:dir/>
          <dgm:resizeHandles val="exact"/>
        </dgm:presLayoutVars>
      </dgm:prSet>
      <dgm:spPr/>
    </dgm:pt>
    <dgm:pt modelId="{E8BFC3A9-EC96-CE41-94CB-8EAAC318F4F2}" type="pres">
      <dgm:prSet presAssocID="{B04E907E-4A2B-7040-9B81-155149F52D84}" presName="fgShape" presStyleLbl="fgShp" presStyleIdx="0" presStyleCnt="1" custScaleX="108696" custLinFactNeighborX="0" custLinFactNeighborY="-40580"/>
      <dgm:spPr>
        <a:solidFill>
          <a:schemeClr val="bg2">
            <a:lumMod val="75000"/>
          </a:schemeClr>
        </a:solidFill>
      </dgm:spPr>
    </dgm:pt>
    <dgm:pt modelId="{7AD25347-CD24-974B-9C9C-1265A2BED1A3}" type="pres">
      <dgm:prSet presAssocID="{B04E907E-4A2B-7040-9B81-155149F52D84}" presName="linComp" presStyleCnt="0"/>
      <dgm:spPr/>
    </dgm:pt>
    <dgm:pt modelId="{3E9EA213-0C52-CB4C-8132-07896B28A1E1}" type="pres">
      <dgm:prSet presAssocID="{3821E665-75D1-CF42-87F5-868E64C7D42E}" presName="compNode" presStyleCnt="0"/>
      <dgm:spPr/>
    </dgm:pt>
    <dgm:pt modelId="{C673880D-C427-A24C-9B9D-238596B78E1F}" type="pres">
      <dgm:prSet presAssocID="{3821E665-75D1-CF42-87F5-868E64C7D42E}" presName="bkgdShape" presStyleLbl="node1" presStyleIdx="0" presStyleCnt="4"/>
      <dgm:spPr/>
    </dgm:pt>
    <dgm:pt modelId="{7D10529A-B177-6D4C-8FFE-EA46CDDAC5CC}" type="pres">
      <dgm:prSet presAssocID="{3821E665-75D1-CF42-87F5-868E64C7D42E}" presName="nodeTx" presStyleLbl="node1" presStyleIdx="0" presStyleCnt="4">
        <dgm:presLayoutVars>
          <dgm:bulletEnabled val="1"/>
        </dgm:presLayoutVars>
      </dgm:prSet>
      <dgm:spPr/>
    </dgm:pt>
    <dgm:pt modelId="{1389E94D-3936-4B4B-8A3F-40044863897F}" type="pres">
      <dgm:prSet presAssocID="{3821E665-75D1-CF42-87F5-868E64C7D42E}" presName="invisiNode" presStyleLbl="node1" presStyleIdx="0" presStyleCnt="4"/>
      <dgm:spPr/>
    </dgm:pt>
    <dgm:pt modelId="{9478B85B-EE0D-B547-84B5-3BE4278821D8}" type="pres">
      <dgm:prSet presAssocID="{3821E665-75D1-CF42-87F5-868E64C7D42E}" presName="imagNode" presStyleLbl="fgImgPlace1" presStyleIdx="0" presStyleCnt="4"/>
      <dgm:spPr>
        <a:solidFill>
          <a:schemeClr val="bg2">
            <a:lumMod val="20000"/>
            <a:lumOff val="80000"/>
          </a:schemeClr>
        </a:solidFill>
        <a:ln>
          <a:solidFill>
            <a:schemeClr val="bg2"/>
          </a:solidFill>
        </a:ln>
      </dgm:spPr>
    </dgm:pt>
    <dgm:pt modelId="{3820324C-26CE-E749-B3AE-3BDDE92657CD}" type="pres">
      <dgm:prSet presAssocID="{9CD47F76-1DAF-6C41-88F0-FBB8ECC4AD77}" presName="sibTrans" presStyleLbl="sibTrans2D1" presStyleIdx="0" presStyleCnt="0"/>
      <dgm:spPr/>
    </dgm:pt>
    <dgm:pt modelId="{2A50BD27-5DF5-9045-884F-A1BD03AF1F90}" type="pres">
      <dgm:prSet presAssocID="{5D4F9B8B-2427-354C-B3C4-FDC02BF1A933}" presName="compNode" presStyleCnt="0"/>
      <dgm:spPr/>
    </dgm:pt>
    <dgm:pt modelId="{7B34F564-B3BF-3147-89EF-700EBAE080E0}" type="pres">
      <dgm:prSet presAssocID="{5D4F9B8B-2427-354C-B3C4-FDC02BF1A933}" presName="bkgdShape" presStyleLbl="node1" presStyleIdx="1" presStyleCnt="4"/>
      <dgm:spPr/>
    </dgm:pt>
    <dgm:pt modelId="{888E030E-4792-7842-AFA1-D6E30F22AF24}" type="pres">
      <dgm:prSet presAssocID="{5D4F9B8B-2427-354C-B3C4-FDC02BF1A933}" presName="nodeTx" presStyleLbl="node1" presStyleIdx="1" presStyleCnt="4">
        <dgm:presLayoutVars>
          <dgm:bulletEnabled val="1"/>
        </dgm:presLayoutVars>
      </dgm:prSet>
      <dgm:spPr/>
    </dgm:pt>
    <dgm:pt modelId="{C7BAB656-A3B2-3244-92A7-D872EB437241}" type="pres">
      <dgm:prSet presAssocID="{5D4F9B8B-2427-354C-B3C4-FDC02BF1A933}" presName="invisiNode" presStyleLbl="node1" presStyleIdx="1" presStyleCnt="4"/>
      <dgm:spPr/>
    </dgm:pt>
    <dgm:pt modelId="{753DDA7E-DB2E-9249-AA42-6ADAD2315E86}" type="pres">
      <dgm:prSet presAssocID="{5D4F9B8B-2427-354C-B3C4-FDC02BF1A933}" presName="imagNode" presStyleLbl="fgImgPlace1" presStyleIdx="1" presStyleCnt="4"/>
      <dgm:spPr>
        <a:solidFill>
          <a:schemeClr val="bg2">
            <a:lumMod val="40000"/>
            <a:lumOff val="60000"/>
          </a:schemeClr>
        </a:solidFill>
      </dgm:spPr>
    </dgm:pt>
    <dgm:pt modelId="{97CA410A-C268-9040-B507-2936FE0A4A04}" type="pres">
      <dgm:prSet presAssocID="{2A56043C-12B3-3743-A8E5-DA5E3DB20367}" presName="sibTrans" presStyleLbl="sibTrans2D1" presStyleIdx="0" presStyleCnt="0"/>
      <dgm:spPr/>
    </dgm:pt>
    <dgm:pt modelId="{49D38C6E-D788-4341-B8BB-AACEF7960E4A}" type="pres">
      <dgm:prSet presAssocID="{CEC94247-E658-4148-83DF-BF023FBF1E75}" presName="compNode" presStyleCnt="0"/>
      <dgm:spPr/>
    </dgm:pt>
    <dgm:pt modelId="{CFA5A40D-0C6F-AE44-85BD-827992C96918}" type="pres">
      <dgm:prSet presAssocID="{CEC94247-E658-4148-83DF-BF023FBF1E75}" presName="bkgdShape" presStyleLbl="node1" presStyleIdx="2" presStyleCnt="4" custLinFactNeighborX="-1500" custLinFactNeighborY="-2500"/>
      <dgm:spPr/>
    </dgm:pt>
    <dgm:pt modelId="{473D2CD5-A209-2B43-8C8B-DE1B454A6FF0}" type="pres">
      <dgm:prSet presAssocID="{CEC94247-E658-4148-83DF-BF023FBF1E75}" presName="nodeTx" presStyleLbl="node1" presStyleIdx="2" presStyleCnt="4">
        <dgm:presLayoutVars>
          <dgm:bulletEnabled val="1"/>
        </dgm:presLayoutVars>
      </dgm:prSet>
      <dgm:spPr/>
    </dgm:pt>
    <dgm:pt modelId="{1D7EF1C8-D10F-5B44-A554-3BF085B7675F}" type="pres">
      <dgm:prSet presAssocID="{CEC94247-E658-4148-83DF-BF023FBF1E75}" presName="invisiNode" presStyleLbl="node1" presStyleIdx="2" presStyleCnt="4"/>
      <dgm:spPr/>
    </dgm:pt>
    <dgm:pt modelId="{363FAE82-656B-024D-9987-569302C13AE0}" type="pres">
      <dgm:prSet presAssocID="{CEC94247-E658-4148-83DF-BF023FBF1E75}" presName="imagNode" presStyleLbl="fgImgPlace1" presStyleIdx="2" presStyleCnt="4"/>
      <dgm:spPr>
        <a:solidFill>
          <a:schemeClr val="bg2">
            <a:lumMod val="60000"/>
            <a:lumOff val="40000"/>
          </a:schemeClr>
        </a:solidFill>
      </dgm:spPr>
    </dgm:pt>
    <dgm:pt modelId="{3FC6263C-304B-2D4B-B838-BCB11624BF9C}" type="pres">
      <dgm:prSet presAssocID="{CADAF952-E3F8-CA40-AB0A-50254BF64300}" presName="sibTrans" presStyleLbl="sibTrans2D1" presStyleIdx="0" presStyleCnt="0"/>
      <dgm:spPr/>
    </dgm:pt>
    <dgm:pt modelId="{7A783414-92BC-BF4D-B78E-DFB706EA27BC}" type="pres">
      <dgm:prSet presAssocID="{F0E6FB77-EEEC-1C49-BE34-91E22661C7B5}" presName="compNode" presStyleCnt="0"/>
      <dgm:spPr/>
    </dgm:pt>
    <dgm:pt modelId="{493C12E5-F0AD-4749-B473-3010B5256EE1}" type="pres">
      <dgm:prSet presAssocID="{F0E6FB77-EEEC-1C49-BE34-91E22661C7B5}" presName="bkgdShape" presStyleLbl="node1" presStyleIdx="3" presStyleCnt="4"/>
      <dgm:spPr/>
    </dgm:pt>
    <dgm:pt modelId="{B82FEA0E-75EE-764D-B896-CF24FF9099F7}" type="pres">
      <dgm:prSet presAssocID="{F0E6FB77-EEEC-1C49-BE34-91E22661C7B5}" presName="nodeTx" presStyleLbl="node1" presStyleIdx="3" presStyleCnt="4">
        <dgm:presLayoutVars>
          <dgm:bulletEnabled val="1"/>
        </dgm:presLayoutVars>
      </dgm:prSet>
      <dgm:spPr/>
    </dgm:pt>
    <dgm:pt modelId="{6990706C-1637-5240-8DCC-D258DB87C144}" type="pres">
      <dgm:prSet presAssocID="{F0E6FB77-EEEC-1C49-BE34-91E22661C7B5}" presName="invisiNode" presStyleLbl="node1" presStyleIdx="3" presStyleCnt="4"/>
      <dgm:spPr/>
    </dgm:pt>
    <dgm:pt modelId="{D9D2FEF6-BB3D-3F4F-8A43-2266643956B1}" type="pres">
      <dgm:prSet presAssocID="{F0E6FB77-EEEC-1C49-BE34-91E22661C7B5}" presName="imagNode" presStyleLbl="fgImgPlace1" presStyleIdx="3" presStyleCnt="4" custLinFactNeighborX="4691" custLinFactNeighborY="-609"/>
      <dgm:spPr>
        <a:solidFill>
          <a:schemeClr val="bg2">
            <a:lumMod val="20000"/>
            <a:lumOff val="80000"/>
          </a:schemeClr>
        </a:solidFill>
      </dgm:spPr>
    </dgm:pt>
  </dgm:ptLst>
  <dgm:cxnLst>
    <dgm:cxn modelId="{F92B8C08-62F5-4B42-B395-EA3E0FE8F22D}" type="presOf" srcId="{3821E665-75D1-CF42-87F5-868E64C7D42E}" destId="{7D10529A-B177-6D4C-8FFE-EA46CDDAC5CC}" srcOrd="1" destOrd="0" presId="urn:microsoft.com/office/officeart/2005/8/layout/hList7"/>
    <dgm:cxn modelId="{F9959121-AA8B-F241-85FF-17D0C4AE6B5C}" type="presOf" srcId="{CEC94247-E658-4148-83DF-BF023FBF1E75}" destId="{473D2CD5-A209-2B43-8C8B-DE1B454A6FF0}" srcOrd="1" destOrd="0" presId="urn:microsoft.com/office/officeart/2005/8/layout/hList7"/>
    <dgm:cxn modelId="{B7CFD735-9846-7A43-8887-E03C94C953B5}" type="presOf" srcId="{CADAF952-E3F8-CA40-AB0A-50254BF64300}" destId="{3FC6263C-304B-2D4B-B838-BCB11624BF9C}" srcOrd="0" destOrd="0" presId="urn:microsoft.com/office/officeart/2005/8/layout/hList7"/>
    <dgm:cxn modelId="{66462D3D-0AC6-5D4D-9013-637C079B10B9}" type="presOf" srcId="{2A56043C-12B3-3743-A8E5-DA5E3DB20367}" destId="{97CA410A-C268-9040-B507-2936FE0A4A04}" srcOrd="0" destOrd="0" presId="urn:microsoft.com/office/officeart/2005/8/layout/hList7"/>
    <dgm:cxn modelId="{4994BE41-84AA-2847-A9C0-0C69C0C76CD4}" srcId="{B04E907E-4A2B-7040-9B81-155149F52D84}" destId="{F0E6FB77-EEEC-1C49-BE34-91E22661C7B5}" srcOrd="3" destOrd="0" parTransId="{B8D5C881-CF74-FD43-A0EC-B7B339EFEE15}" sibTransId="{D0ADA968-3E76-6447-8017-BECA9C3FC2C1}"/>
    <dgm:cxn modelId="{BA99815A-ECE5-8D4D-BB4D-AF3D089740D0}" type="presOf" srcId="{5D4F9B8B-2427-354C-B3C4-FDC02BF1A933}" destId="{7B34F564-B3BF-3147-89EF-700EBAE080E0}" srcOrd="0" destOrd="0" presId="urn:microsoft.com/office/officeart/2005/8/layout/hList7"/>
    <dgm:cxn modelId="{46DA7861-DD03-C24D-8C8C-038D0C1A6CC5}" type="presOf" srcId="{CEC94247-E658-4148-83DF-BF023FBF1E75}" destId="{CFA5A40D-0C6F-AE44-85BD-827992C96918}" srcOrd="0" destOrd="0" presId="urn:microsoft.com/office/officeart/2005/8/layout/hList7"/>
    <dgm:cxn modelId="{6F0D6365-C2F3-BB4D-AFE5-4E209C140940}" srcId="{B04E907E-4A2B-7040-9B81-155149F52D84}" destId="{5D4F9B8B-2427-354C-B3C4-FDC02BF1A933}" srcOrd="1" destOrd="0" parTransId="{C1C6F73A-035F-4B4A-8992-973D7DDFEC61}" sibTransId="{2A56043C-12B3-3743-A8E5-DA5E3DB20367}"/>
    <dgm:cxn modelId="{47D58A6C-84FA-9844-A1FF-3E67B359E312}" type="presOf" srcId="{B04E907E-4A2B-7040-9B81-155149F52D84}" destId="{0F97EB23-CA5B-654C-ADAA-6249FB54940F}" srcOrd="0" destOrd="0" presId="urn:microsoft.com/office/officeart/2005/8/layout/hList7"/>
    <dgm:cxn modelId="{81F8FA83-2683-414A-A388-C7ED58F1AF34}" srcId="{B04E907E-4A2B-7040-9B81-155149F52D84}" destId="{3821E665-75D1-CF42-87F5-868E64C7D42E}" srcOrd="0" destOrd="0" parTransId="{43786A79-AD18-B34C-85C7-85C501033375}" sibTransId="{9CD47F76-1DAF-6C41-88F0-FBB8ECC4AD77}"/>
    <dgm:cxn modelId="{4B957EA3-BD85-0F41-8571-68E8545B3145}" type="presOf" srcId="{5D4F9B8B-2427-354C-B3C4-FDC02BF1A933}" destId="{888E030E-4792-7842-AFA1-D6E30F22AF24}" srcOrd="1" destOrd="0" presId="urn:microsoft.com/office/officeart/2005/8/layout/hList7"/>
    <dgm:cxn modelId="{3903D8AF-5428-2E41-9095-30062FB22ABF}" type="presOf" srcId="{3821E665-75D1-CF42-87F5-868E64C7D42E}" destId="{C673880D-C427-A24C-9B9D-238596B78E1F}" srcOrd="0" destOrd="0" presId="urn:microsoft.com/office/officeart/2005/8/layout/hList7"/>
    <dgm:cxn modelId="{A5BF32B3-6D9D-6D49-8CA9-224C2777BD00}" type="presOf" srcId="{F0E6FB77-EEEC-1C49-BE34-91E22661C7B5}" destId="{B82FEA0E-75EE-764D-B896-CF24FF9099F7}" srcOrd="1" destOrd="0" presId="urn:microsoft.com/office/officeart/2005/8/layout/hList7"/>
    <dgm:cxn modelId="{4030DECF-3E31-E147-A0FC-367BF2E8F1CB}" type="presOf" srcId="{F0E6FB77-EEEC-1C49-BE34-91E22661C7B5}" destId="{493C12E5-F0AD-4749-B473-3010B5256EE1}" srcOrd="0" destOrd="0" presId="urn:microsoft.com/office/officeart/2005/8/layout/hList7"/>
    <dgm:cxn modelId="{89E1D3E7-8F70-0345-A4EB-1711A5DDAB0A}" srcId="{B04E907E-4A2B-7040-9B81-155149F52D84}" destId="{CEC94247-E658-4148-83DF-BF023FBF1E75}" srcOrd="2" destOrd="0" parTransId="{40CA2273-0CB4-C246-A4C7-38AF0968AB43}" sibTransId="{CADAF952-E3F8-CA40-AB0A-50254BF64300}"/>
    <dgm:cxn modelId="{B5C6E1FD-B2C1-F044-AB5D-034A9D26942C}" type="presOf" srcId="{9CD47F76-1DAF-6C41-88F0-FBB8ECC4AD77}" destId="{3820324C-26CE-E749-B3AE-3BDDE92657CD}" srcOrd="0" destOrd="0" presId="urn:microsoft.com/office/officeart/2005/8/layout/hList7"/>
    <dgm:cxn modelId="{6D24BB0E-94F1-ED4A-AAB5-276AE5E18297}" type="presParOf" srcId="{0F97EB23-CA5B-654C-ADAA-6249FB54940F}" destId="{E8BFC3A9-EC96-CE41-94CB-8EAAC318F4F2}" srcOrd="0" destOrd="0" presId="urn:microsoft.com/office/officeart/2005/8/layout/hList7"/>
    <dgm:cxn modelId="{A9190F04-AEFB-8D40-A165-F1DD4ACC73ED}" type="presParOf" srcId="{0F97EB23-CA5B-654C-ADAA-6249FB54940F}" destId="{7AD25347-CD24-974B-9C9C-1265A2BED1A3}" srcOrd="1" destOrd="0" presId="urn:microsoft.com/office/officeart/2005/8/layout/hList7"/>
    <dgm:cxn modelId="{3711739E-3CF8-D44C-BF49-D8BFD05D6253}" type="presParOf" srcId="{7AD25347-CD24-974B-9C9C-1265A2BED1A3}" destId="{3E9EA213-0C52-CB4C-8132-07896B28A1E1}" srcOrd="0" destOrd="0" presId="urn:microsoft.com/office/officeart/2005/8/layout/hList7"/>
    <dgm:cxn modelId="{C93BF8D9-9C4D-674A-A975-EFA2DB1D86F4}" type="presParOf" srcId="{3E9EA213-0C52-CB4C-8132-07896B28A1E1}" destId="{C673880D-C427-A24C-9B9D-238596B78E1F}" srcOrd="0" destOrd="0" presId="urn:microsoft.com/office/officeart/2005/8/layout/hList7"/>
    <dgm:cxn modelId="{F7E59361-0849-304A-85D5-A6C3D888C38C}" type="presParOf" srcId="{3E9EA213-0C52-CB4C-8132-07896B28A1E1}" destId="{7D10529A-B177-6D4C-8FFE-EA46CDDAC5CC}" srcOrd="1" destOrd="0" presId="urn:microsoft.com/office/officeart/2005/8/layout/hList7"/>
    <dgm:cxn modelId="{F546E19A-7906-9B48-A7D7-24C254E5857B}" type="presParOf" srcId="{3E9EA213-0C52-CB4C-8132-07896B28A1E1}" destId="{1389E94D-3936-4B4B-8A3F-40044863897F}" srcOrd="2" destOrd="0" presId="urn:microsoft.com/office/officeart/2005/8/layout/hList7"/>
    <dgm:cxn modelId="{F591B7F4-F75E-8A47-AC40-68FBCEB56899}" type="presParOf" srcId="{3E9EA213-0C52-CB4C-8132-07896B28A1E1}" destId="{9478B85B-EE0D-B547-84B5-3BE4278821D8}" srcOrd="3" destOrd="0" presId="urn:microsoft.com/office/officeart/2005/8/layout/hList7"/>
    <dgm:cxn modelId="{BE01AB90-FC7C-854D-9FC6-60A40338DCB3}" type="presParOf" srcId="{7AD25347-CD24-974B-9C9C-1265A2BED1A3}" destId="{3820324C-26CE-E749-B3AE-3BDDE92657CD}" srcOrd="1" destOrd="0" presId="urn:microsoft.com/office/officeart/2005/8/layout/hList7"/>
    <dgm:cxn modelId="{EEF27C31-94FE-F345-9596-B10F53ECF1AC}" type="presParOf" srcId="{7AD25347-CD24-974B-9C9C-1265A2BED1A3}" destId="{2A50BD27-5DF5-9045-884F-A1BD03AF1F90}" srcOrd="2" destOrd="0" presId="urn:microsoft.com/office/officeart/2005/8/layout/hList7"/>
    <dgm:cxn modelId="{F8128403-748B-C64D-9E12-D9E9FE2E5973}" type="presParOf" srcId="{2A50BD27-5DF5-9045-884F-A1BD03AF1F90}" destId="{7B34F564-B3BF-3147-89EF-700EBAE080E0}" srcOrd="0" destOrd="0" presId="urn:microsoft.com/office/officeart/2005/8/layout/hList7"/>
    <dgm:cxn modelId="{62F113B2-FEA8-5F45-8522-9502450376AD}" type="presParOf" srcId="{2A50BD27-5DF5-9045-884F-A1BD03AF1F90}" destId="{888E030E-4792-7842-AFA1-D6E30F22AF24}" srcOrd="1" destOrd="0" presId="urn:microsoft.com/office/officeart/2005/8/layout/hList7"/>
    <dgm:cxn modelId="{2A0BB3F2-615B-7248-B9D2-DCE6E9AE0686}" type="presParOf" srcId="{2A50BD27-5DF5-9045-884F-A1BD03AF1F90}" destId="{C7BAB656-A3B2-3244-92A7-D872EB437241}" srcOrd="2" destOrd="0" presId="urn:microsoft.com/office/officeart/2005/8/layout/hList7"/>
    <dgm:cxn modelId="{C6E68951-90FC-B540-A438-61F78F8390FB}" type="presParOf" srcId="{2A50BD27-5DF5-9045-884F-A1BD03AF1F90}" destId="{753DDA7E-DB2E-9249-AA42-6ADAD2315E86}" srcOrd="3" destOrd="0" presId="urn:microsoft.com/office/officeart/2005/8/layout/hList7"/>
    <dgm:cxn modelId="{13967622-EF81-AC4A-B456-61C850072348}" type="presParOf" srcId="{7AD25347-CD24-974B-9C9C-1265A2BED1A3}" destId="{97CA410A-C268-9040-B507-2936FE0A4A04}" srcOrd="3" destOrd="0" presId="urn:microsoft.com/office/officeart/2005/8/layout/hList7"/>
    <dgm:cxn modelId="{F524F25C-5303-114B-9040-F7C0F1B0D6B3}" type="presParOf" srcId="{7AD25347-CD24-974B-9C9C-1265A2BED1A3}" destId="{49D38C6E-D788-4341-B8BB-AACEF7960E4A}" srcOrd="4" destOrd="0" presId="urn:microsoft.com/office/officeart/2005/8/layout/hList7"/>
    <dgm:cxn modelId="{D8455D57-8886-A548-8789-48FAD814392B}" type="presParOf" srcId="{49D38C6E-D788-4341-B8BB-AACEF7960E4A}" destId="{CFA5A40D-0C6F-AE44-85BD-827992C96918}" srcOrd="0" destOrd="0" presId="urn:microsoft.com/office/officeart/2005/8/layout/hList7"/>
    <dgm:cxn modelId="{6A19B8CA-16FF-8946-933E-02B762DD85B4}" type="presParOf" srcId="{49D38C6E-D788-4341-B8BB-AACEF7960E4A}" destId="{473D2CD5-A209-2B43-8C8B-DE1B454A6FF0}" srcOrd="1" destOrd="0" presId="urn:microsoft.com/office/officeart/2005/8/layout/hList7"/>
    <dgm:cxn modelId="{2B1EE24A-5E48-B440-9E2E-FD40EFF41EE1}" type="presParOf" srcId="{49D38C6E-D788-4341-B8BB-AACEF7960E4A}" destId="{1D7EF1C8-D10F-5B44-A554-3BF085B7675F}" srcOrd="2" destOrd="0" presId="urn:microsoft.com/office/officeart/2005/8/layout/hList7"/>
    <dgm:cxn modelId="{C7813092-41CC-9141-896B-1945EA0AC901}" type="presParOf" srcId="{49D38C6E-D788-4341-B8BB-AACEF7960E4A}" destId="{363FAE82-656B-024D-9987-569302C13AE0}" srcOrd="3" destOrd="0" presId="urn:microsoft.com/office/officeart/2005/8/layout/hList7"/>
    <dgm:cxn modelId="{B6BE1AD2-AA97-164D-96B4-EF30C3C86E79}" type="presParOf" srcId="{7AD25347-CD24-974B-9C9C-1265A2BED1A3}" destId="{3FC6263C-304B-2D4B-B838-BCB11624BF9C}" srcOrd="5" destOrd="0" presId="urn:microsoft.com/office/officeart/2005/8/layout/hList7"/>
    <dgm:cxn modelId="{AF5BF161-EF4D-7945-A6A5-DB5C7A5B591F}" type="presParOf" srcId="{7AD25347-CD24-974B-9C9C-1265A2BED1A3}" destId="{7A783414-92BC-BF4D-B78E-DFB706EA27BC}" srcOrd="6" destOrd="0" presId="urn:microsoft.com/office/officeart/2005/8/layout/hList7"/>
    <dgm:cxn modelId="{84CEBFB7-752F-2642-85ED-CC23B4C4638C}" type="presParOf" srcId="{7A783414-92BC-BF4D-B78E-DFB706EA27BC}" destId="{493C12E5-F0AD-4749-B473-3010B5256EE1}" srcOrd="0" destOrd="0" presId="urn:microsoft.com/office/officeart/2005/8/layout/hList7"/>
    <dgm:cxn modelId="{570A3151-A377-DF40-8B1F-157AD1DA5ECA}" type="presParOf" srcId="{7A783414-92BC-BF4D-B78E-DFB706EA27BC}" destId="{B82FEA0E-75EE-764D-B896-CF24FF9099F7}" srcOrd="1" destOrd="0" presId="urn:microsoft.com/office/officeart/2005/8/layout/hList7"/>
    <dgm:cxn modelId="{10C4953D-F245-0A4E-8A0C-159B0F5513BB}" type="presParOf" srcId="{7A783414-92BC-BF4D-B78E-DFB706EA27BC}" destId="{6990706C-1637-5240-8DCC-D258DB87C144}" srcOrd="2" destOrd="0" presId="urn:microsoft.com/office/officeart/2005/8/layout/hList7"/>
    <dgm:cxn modelId="{A016E280-7D3C-824B-9BF8-2E8A8881AF9D}" type="presParOf" srcId="{7A783414-92BC-BF4D-B78E-DFB706EA27BC}" destId="{D9D2FEF6-BB3D-3F4F-8A43-2266643956B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F1F488-B439-5643-BEFB-098D8C7DEA3E}" type="doc">
      <dgm:prSet loTypeId="urn:microsoft.com/office/officeart/2009/3/layout/StepUpProcess" loCatId="" qsTypeId="urn:microsoft.com/office/officeart/2005/8/quickstyle/3D7" qsCatId="3D" csTypeId="urn:microsoft.com/office/officeart/2005/8/colors/colorful3" csCatId="colorful" phldr="1"/>
      <dgm:spPr/>
      <dgm:t>
        <a:bodyPr/>
        <a:lstStyle/>
        <a:p>
          <a:endParaRPr lang="en-US"/>
        </a:p>
      </dgm:t>
    </dgm:pt>
    <dgm:pt modelId="{5C6FC28E-89DB-A94B-89C7-6E56CBE34EBD}">
      <dgm:prSet phldrT="[Text]"/>
      <dgm:spPr/>
      <dgm:t>
        <a:bodyPr/>
        <a:lstStyle/>
        <a:p>
          <a:r>
            <a:rPr lang="en-US" b="1" dirty="0"/>
            <a:t>Who are you?</a:t>
          </a:r>
        </a:p>
      </dgm:t>
    </dgm:pt>
    <dgm:pt modelId="{D59DD666-02DF-A84F-82F7-6B159EE252C1}" type="parTrans" cxnId="{8A7C7140-556F-5940-9F7B-261C07CCE812}">
      <dgm:prSet/>
      <dgm:spPr/>
      <dgm:t>
        <a:bodyPr/>
        <a:lstStyle/>
        <a:p>
          <a:endParaRPr lang="en-US"/>
        </a:p>
      </dgm:t>
    </dgm:pt>
    <dgm:pt modelId="{9A9B0429-D388-D34E-B64E-21C4E4C91C0A}" type="sibTrans" cxnId="{8A7C7140-556F-5940-9F7B-261C07CCE812}">
      <dgm:prSet/>
      <dgm:spPr/>
      <dgm:t>
        <a:bodyPr/>
        <a:lstStyle/>
        <a:p>
          <a:endParaRPr lang="en-US"/>
        </a:p>
      </dgm:t>
    </dgm:pt>
    <dgm:pt modelId="{1002671B-AAE2-1449-875A-C2854C152672}">
      <dgm:prSet phldrT="[Text]"/>
      <dgm:spPr/>
      <dgm:t>
        <a:bodyPr/>
        <a:lstStyle/>
        <a:p>
          <a:r>
            <a:rPr lang="en-US" b="1" dirty="0"/>
            <a:t>What do you want?</a:t>
          </a:r>
        </a:p>
      </dgm:t>
    </dgm:pt>
    <dgm:pt modelId="{B9C6A687-DB10-854F-B46A-DF5CDC69CD4A}" type="parTrans" cxnId="{6D4EB8F5-5BBA-0044-A581-406206D4337B}">
      <dgm:prSet/>
      <dgm:spPr/>
      <dgm:t>
        <a:bodyPr/>
        <a:lstStyle/>
        <a:p>
          <a:endParaRPr lang="en-US"/>
        </a:p>
      </dgm:t>
    </dgm:pt>
    <dgm:pt modelId="{F542FC9D-9447-A243-8FAE-7AF6A44C3896}" type="sibTrans" cxnId="{6D4EB8F5-5BBA-0044-A581-406206D4337B}">
      <dgm:prSet/>
      <dgm:spPr/>
      <dgm:t>
        <a:bodyPr/>
        <a:lstStyle/>
        <a:p>
          <a:endParaRPr lang="en-US"/>
        </a:p>
      </dgm:t>
    </dgm:pt>
    <dgm:pt modelId="{14EFD150-ADD8-9E44-BCD4-5C320C673E7C}">
      <dgm:prSet phldrT="[Text]"/>
      <dgm:spPr/>
      <dgm:t>
        <a:bodyPr/>
        <a:lstStyle/>
        <a:p>
          <a:r>
            <a:rPr lang="en-US" b="1" dirty="0"/>
            <a:t>WIIIFM</a:t>
          </a:r>
        </a:p>
      </dgm:t>
    </dgm:pt>
    <dgm:pt modelId="{148220E7-C554-834F-BB41-E35D283D21E2}" type="parTrans" cxnId="{43737D72-C734-2A44-8409-C7A4D6A0AD42}">
      <dgm:prSet/>
      <dgm:spPr/>
      <dgm:t>
        <a:bodyPr/>
        <a:lstStyle/>
        <a:p>
          <a:endParaRPr lang="en-US"/>
        </a:p>
      </dgm:t>
    </dgm:pt>
    <dgm:pt modelId="{C49B0F97-37CE-AA45-927D-10403BB34B50}" type="sibTrans" cxnId="{43737D72-C734-2A44-8409-C7A4D6A0AD42}">
      <dgm:prSet/>
      <dgm:spPr/>
      <dgm:t>
        <a:bodyPr/>
        <a:lstStyle/>
        <a:p>
          <a:endParaRPr lang="en-US"/>
        </a:p>
      </dgm:t>
    </dgm:pt>
    <dgm:pt modelId="{D6270161-7607-8A42-845B-3EEFDCA24D86}" type="pres">
      <dgm:prSet presAssocID="{79F1F488-B439-5643-BEFB-098D8C7DEA3E}" presName="rootnode" presStyleCnt="0">
        <dgm:presLayoutVars>
          <dgm:chMax/>
          <dgm:chPref/>
          <dgm:dir/>
          <dgm:animLvl val="lvl"/>
        </dgm:presLayoutVars>
      </dgm:prSet>
      <dgm:spPr/>
    </dgm:pt>
    <dgm:pt modelId="{245332B0-FB72-E74C-9FEB-D909FB6890CA}" type="pres">
      <dgm:prSet presAssocID="{5C6FC28E-89DB-A94B-89C7-6E56CBE34EBD}" presName="composite" presStyleCnt="0"/>
      <dgm:spPr/>
    </dgm:pt>
    <dgm:pt modelId="{B4564679-5CC3-204B-8C0B-D7931C29CCF6}" type="pres">
      <dgm:prSet presAssocID="{5C6FC28E-89DB-A94B-89C7-6E56CBE34EBD}" presName="LShape" presStyleLbl="alignNode1" presStyleIdx="0" presStyleCnt="5" custLinFactNeighborY="2555"/>
      <dgm:spPr>
        <a:solidFill>
          <a:schemeClr val="bg2">
            <a:lumMod val="20000"/>
            <a:lumOff val="80000"/>
          </a:schemeClr>
        </a:solidFill>
      </dgm:spPr>
    </dgm:pt>
    <dgm:pt modelId="{45F0A453-9CFB-394F-91F8-6CFBA0427556}" type="pres">
      <dgm:prSet presAssocID="{5C6FC28E-89DB-A94B-89C7-6E56CBE34EBD}" presName="ParentText" presStyleLbl="revTx" presStyleIdx="0" presStyleCnt="3">
        <dgm:presLayoutVars>
          <dgm:chMax val="0"/>
          <dgm:chPref val="0"/>
          <dgm:bulletEnabled val="1"/>
        </dgm:presLayoutVars>
      </dgm:prSet>
      <dgm:spPr/>
    </dgm:pt>
    <dgm:pt modelId="{FDE22A8E-409E-534B-89C1-7B171BEC5236}" type="pres">
      <dgm:prSet presAssocID="{5C6FC28E-89DB-A94B-89C7-6E56CBE34EBD}" presName="Triangle" presStyleLbl="alignNode1" presStyleIdx="1" presStyleCnt="5"/>
      <dgm:spPr>
        <a:solidFill>
          <a:schemeClr val="bg2">
            <a:lumMod val="20000"/>
            <a:lumOff val="80000"/>
          </a:schemeClr>
        </a:solidFill>
      </dgm:spPr>
    </dgm:pt>
    <dgm:pt modelId="{D6BDC85A-F96C-F747-A43E-9A77447C02F8}" type="pres">
      <dgm:prSet presAssocID="{9A9B0429-D388-D34E-B64E-21C4E4C91C0A}" presName="sibTrans" presStyleCnt="0"/>
      <dgm:spPr/>
    </dgm:pt>
    <dgm:pt modelId="{A913B64D-B902-6144-AB33-3772113F5CC3}" type="pres">
      <dgm:prSet presAssocID="{9A9B0429-D388-D34E-B64E-21C4E4C91C0A}" presName="space" presStyleCnt="0"/>
      <dgm:spPr/>
    </dgm:pt>
    <dgm:pt modelId="{07E06136-66FB-7649-A44C-01E21C7A7E4C}" type="pres">
      <dgm:prSet presAssocID="{1002671B-AAE2-1449-875A-C2854C152672}" presName="composite" presStyleCnt="0"/>
      <dgm:spPr/>
    </dgm:pt>
    <dgm:pt modelId="{FBF977AC-02B8-2A49-850E-9FA73BD73E33}" type="pres">
      <dgm:prSet presAssocID="{1002671B-AAE2-1449-875A-C2854C152672}" presName="LShape" presStyleLbl="alignNode1" presStyleIdx="2" presStyleCnt="5"/>
      <dgm:spPr>
        <a:solidFill>
          <a:schemeClr val="bg2">
            <a:lumMod val="40000"/>
            <a:lumOff val="60000"/>
          </a:schemeClr>
        </a:solidFill>
        <a:ln>
          <a:solidFill>
            <a:schemeClr val="tx1"/>
          </a:solidFill>
        </a:ln>
      </dgm:spPr>
    </dgm:pt>
    <dgm:pt modelId="{16FBD7EA-B5C6-EB47-9640-D066C9E8D437}" type="pres">
      <dgm:prSet presAssocID="{1002671B-AAE2-1449-875A-C2854C152672}" presName="ParentText" presStyleLbl="revTx" presStyleIdx="1" presStyleCnt="3">
        <dgm:presLayoutVars>
          <dgm:chMax val="0"/>
          <dgm:chPref val="0"/>
          <dgm:bulletEnabled val="1"/>
        </dgm:presLayoutVars>
      </dgm:prSet>
      <dgm:spPr/>
    </dgm:pt>
    <dgm:pt modelId="{2EF722CE-2282-7F4D-8460-7EEB3F1F1708}" type="pres">
      <dgm:prSet presAssocID="{1002671B-AAE2-1449-875A-C2854C152672}" presName="Triangle" presStyleLbl="alignNode1" presStyleIdx="3" presStyleCnt="5"/>
      <dgm:spPr>
        <a:solidFill>
          <a:schemeClr val="bg2">
            <a:lumMod val="40000"/>
            <a:lumOff val="60000"/>
          </a:schemeClr>
        </a:solidFill>
      </dgm:spPr>
    </dgm:pt>
    <dgm:pt modelId="{D3146F72-FEF8-7E4F-B563-E0A7E8518EB3}" type="pres">
      <dgm:prSet presAssocID="{F542FC9D-9447-A243-8FAE-7AF6A44C3896}" presName="sibTrans" presStyleCnt="0"/>
      <dgm:spPr/>
    </dgm:pt>
    <dgm:pt modelId="{0BEEEC3F-31B7-5B41-A84A-6FE7EEFE844C}" type="pres">
      <dgm:prSet presAssocID="{F542FC9D-9447-A243-8FAE-7AF6A44C3896}" presName="space" presStyleCnt="0"/>
      <dgm:spPr/>
    </dgm:pt>
    <dgm:pt modelId="{21BEFE02-5278-7A49-B02C-C2BBFC9316CB}" type="pres">
      <dgm:prSet presAssocID="{14EFD150-ADD8-9E44-BCD4-5C320C673E7C}" presName="composite" presStyleCnt="0"/>
      <dgm:spPr/>
    </dgm:pt>
    <dgm:pt modelId="{69DF7B4E-4DC6-B145-AE07-1EEB255C4F38}" type="pres">
      <dgm:prSet presAssocID="{14EFD150-ADD8-9E44-BCD4-5C320C673E7C}" presName="LShape" presStyleLbl="alignNode1" presStyleIdx="4" presStyleCnt="5"/>
      <dgm:spPr>
        <a:solidFill>
          <a:schemeClr val="bg2">
            <a:lumMod val="60000"/>
            <a:lumOff val="40000"/>
          </a:schemeClr>
        </a:solidFill>
      </dgm:spPr>
    </dgm:pt>
    <dgm:pt modelId="{6E78AF81-8953-3149-AAF4-7AE7639FA9E2}" type="pres">
      <dgm:prSet presAssocID="{14EFD150-ADD8-9E44-BCD4-5C320C673E7C}" presName="ParentText" presStyleLbl="revTx" presStyleIdx="2" presStyleCnt="3">
        <dgm:presLayoutVars>
          <dgm:chMax val="0"/>
          <dgm:chPref val="0"/>
          <dgm:bulletEnabled val="1"/>
        </dgm:presLayoutVars>
      </dgm:prSet>
      <dgm:spPr/>
    </dgm:pt>
  </dgm:ptLst>
  <dgm:cxnLst>
    <dgm:cxn modelId="{4C7DB40E-3968-384C-A565-EBA7CFE39B40}" type="presOf" srcId="{1002671B-AAE2-1449-875A-C2854C152672}" destId="{16FBD7EA-B5C6-EB47-9640-D066C9E8D437}" srcOrd="0" destOrd="0" presId="urn:microsoft.com/office/officeart/2009/3/layout/StepUpProcess"/>
    <dgm:cxn modelId="{8A7C7140-556F-5940-9F7B-261C07CCE812}" srcId="{79F1F488-B439-5643-BEFB-098D8C7DEA3E}" destId="{5C6FC28E-89DB-A94B-89C7-6E56CBE34EBD}" srcOrd="0" destOrd="0" parTransId="{D59DD666-02DF-A84F-82F7-6B159EE252C1}" sibTransId="{9A9B0429-D388-D34E-B64E-21C4E4C91C0A}"/>
    <dgm:cxn modelId="{1113665D-CA79-A74C-9236-B2DB56ED2F83}" type="presOf" srcId="{5C6FC28E-89DB-A94B-89C7-6E56CBE34EBD}" destId="{45F0A453-9CFB-394F-91F8-6CFBA0427556}" srcOrd="0" destOrd="0" presId="urn:microsoft.com/office/officeart/2009/3/layout/StepUpProcess"/>
    <dgm:cxn modelId="{43737D72-C734-2A44-8409-C7A4D6A0AD42}" srcId="{79F1F488-B439-5643-BEFB-098D8C7DEA3E}" destId="{14EFD150-ADD8-9E44-BCD4-5C320C673E7C}" srcOrd="2" destOrd="0" parTransId="{148220E7-C554-834F-BB41-E35D283D21E2}" sibTransId="{C49B0F97-37CE-AA45-927D-10403BB34B50}"/>
    <dgm:cxn modelId="{F5E2A799-CB8A-BA48-A930-767FED06F7E3}" type="presOf" srcId="{79F1F488-B439-5643-BEFB-098D8C7DEA3E}" destId="{D6270161-7607-8A42-845B-3EEFDCA24D86}" srcOrd="0" destOrd="0" presId="urn:microsoft.com/office/officeart/2009/3/layout/StepUpProcess"/>
    <dgm:cxn modelId="{29EDD2B6-0EE1-DD4B-B372-147769585F23}" type="presOf" srcId="{14EFD150-ADD8-9E44-BCD4-5C320C673E7C}" destId="{6E78AF81-8953-3149-AAF4-7AE7639FA9E2}" srcOrd="0" destOrd="0" presId="urn:microsoft.com/office/officeart/2009/3/layout/StepUpProcess"/>
    <dgm:cxn modelId="{6D4EB8F5-5BBA-0044-A581-406206D4337B}" srcId="{79F1F488-B439-5643-BEFB-098D8C7DEA3E}" destId="{1002671B-AAE2-1449-875A-C2854C152672}" srcOrd="1" destOrd="0" parTransId="{B9C6A687-DB10-854F-B46A-DF5CDC69CD4A}" sibTransId="{F542FC9D-9447-A243-8FAE-7AF6A44C3896}"/>
    <dgm:cxn modelId="{2652A43E-32DB-EB43-81E1-6B971662D567}" type="presParOf" srcId="{D6270161-7607-8A42-845B-3EEFDCA24D86}" destId="{245332B0-FB72-E74C-9FEB-D909FB6890CA}" srcOrd="0" destOrd="0" presId="urn:microsoft.com/office/officeart/2009/3/layout/StepUpProcess"/>
    <dgm:cxn modelId="{D35A7319-A2D8-684E-B198-94410CFD1840}" type="presParOf" srcId="{245332B0-FB72-E74C-9FEB-D909FB6890CA}" destId="{B4564679-5CC3-204B-8C0B-D7931C29CCF6}" srcOrd="0" destOrd="0" presId="urn:microsoft.com/office/officeart/2009/3/layout/StepUpProcess"/>
    <dgm:cxn modelId="{E770C6E5-BCF4-9B47-9E5F-F49B9706B3CA}" type="presParOf" srcId="{245332B0-FB72-E74C-9FEB-D909FB6890CA}" destId="{45F0A453-9CFB-394F-91F8-6CFBA0427556}" srcOrd="1" destOrd="0" presId="urn:microsoft.com/office/officeart/2009/3/layout/StepUpProcess"/>
    <dgm:cxn modelId="{B3A8D9D6-365A-ED49-93BC-47F86C1050C5}" type="presParOf" srcId="{245332B0-FB72-E74C-9FEB-D909FB6890CA}" destId="{FDE22A8E-409E-534B-89C1-7B171BEC5236}" srcOrd="2" destOrd="0" presId="urn:microsoft.com/office/officeart/2009/3/layout/StepUpProcess"/>
    <dgm:cxn modelId="{A23BD036-704E-E84E-B707-8E747D6EA514}" type="presParOf" srcId="{D6270161-7607-8A42-845B-3EEFDCA24D86}" destId="{D6BDC85A-F96C-F747-A43E-9A77447C02F8}" srcOrd="1" destOrd="0" presId="urn:microsoft.com/office/officeart/2009/3/layout/StepUpProcess"/>
    <dgm:cxn modelId="{97DE255A-72BE-D947-8C98-55ED9B9F20AD}" type="presParOf" srcId="{D6BDC85A-F96C-F747-A43E-9A77447C02F8}" destId="{A913B64D-B902-6144-AB33-3772113F5CC3}" srcOrd="0" destOrd="0" presId="urn:microsoft.com/office/officeart/2009/3/layout/StepUpProcess"/>
    <dgm:cxn modelId="{ED03E641-6DC2-984B-9F1B-F0DDAAFC2D40}" type="presParOf" srcId="{D6270161-7607-8A42-845B-3EEFDCA24D86}" destId="{07E06136-66FB-7649-A44C-01E21C7A7E4C}" srcOrd="2" destOrd="0" presId="urn:microsoft.com/office/officeart/2009/3/layout/StepUpProcess"/>
    <dgm:cxn modelId="{0057EF59-63D6-0244-96BC-87E3F3474C90}" type="presParOf" srcId="{07E06136-66FB-7649-A44C-01E21C7A7E4C}" destId="{FBF977AC-02B8-2A49-850E-9FA73BD73E33}" srcOrd="0" destOrd="0" presId="urn:microsoft.com/office/officeart/2009/3/layout/StepUpProcess"/>
    <dgm:cxn modelId="{4167A6AC-BB1B-3A41-8CE5-4DDA5677D8B0}" type="presParOf" srcId="{07E06136-66FB-7649-A44C-01E21C7A7E4C}" destId="{16FBD7EA-B5C6-EB47-9640-D066C9E8D437}" srcOrd="1" destOrd="0" presId="urn:microsoft.com/office/officeart/2009/3/layout/StepUpProcess"/>
    <dgm:cxn modelId="{8759F117-BEA4-D540-A86A-4F83CC993C41}" type="presParOf" srcId="{07E06136-66FB-7649-A44C-01E21C7A7E4C}" destId="{2EF722CE-2282-7F4D-8460-7EEB3F1F1708}" srcOrd="2" destOrd="0" presId="urn:microsoft.com/office/officeart/2009/3/layout/StepUpProcess"/>
    <dgm:cxn modelId="{81298C30-EC4B-3A45-B6C0-BFF2CC0B59AD}" type="presParOf" srcId="{D6270161-7607-8A42-845B-3EEFDCA24D86}" destId="{D3146F72-FEF8-7E4F-B563-E0A7E8518EB3}" srcOrd="3" destOrd="0" presId="urn:microsoft.com/office/officeart/2009/3/layout/StepUpProcess"/>
    <dgm:cxn modelId="{5916C0FE-A922-864E-936D-32F5901D2B76}" type="presParOf" srcId="{D3146F72-FEF8-7E4F-B563-E0A7E8518EB3}" destId="{0BEEEC3F-31B7-5B41-A84A-6FE7EEFE844C}" srcOrd="0" destOrd="0" presId="urn:microsoft.com/office/officeart/2009/3/layout/StepUpProcess"/>
    <dgm:cxn modelId="{976A7245-3CB0-354F-AD59-D25265A5DCAA}" type="presParOf" srcId="{D6270161-7607-8A42-845B-3EEFDCA24D86}" destId="{21BEFE02-5278-7A49-B02C-C2BBFC9316CB}" srcOrd="4" destOrd="0" presId="urn:microsoft.com/office/officeart/2009/3/layout/StepUpProcess"/>
    <dgm:cxn modelId="{5037253F-5E3B-384D-95F1-41D2DEE2DAAC}" type="presParOf" srcId="{21BEFE02-5278-7A49-B02C-C2BBFC9316CB}" destId="{69DF7B4E-4DC6-B145-AE07-1EEB255C4F38}" srcOrd="0" destOrd="0" presId="urn:microsoft.com/office/officeart/2009/3/layout/StepUpProcess"/>
    <dgm:cxn modelId="{054C4AC8-03DB-134B-A0C6-A777CF48F20D}" type="presParOf" srcId="{21BEFE02-5278-7A49-B02C-C2BBFC9316CB}" destId="{6E78AF81-8953-3149-AAF4-7AE7639FA9E2}"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04E907E-4A2B-7040-9B81-155149F52D84}" type="doc">
      <dgm:prSet loTypeId="urn:microsoft.com/office/officeart/2005/8/layout/hList7" loCatId="" qsTypeId="urn:microsoft.com/office/officeart/2005/8/quickstyle/simple4" qsCatId="simple" csTypeId="urn:microsoft.com/office/officeart/2005/8/colors/accent1_2" csCatId="accent1" phldr="1"/>
      <dgm:spPr/>
    </dgm:pt>
    <dgm:pt modelId="{5D4F9B8B-2427-354C-B3C4-FDC02BF1A933}">
      <dgm:prSet phldrT="[Text]"/>
      <dgm:spPr>
        <a:solidFill>
          <a:schemeClr val="bg2">
            <a:lumMod val="40000"/>
            <a:lumOff val="60000"/>
          </a:schemeClr>
        </a:solidFill>
        <a:ln w="76200">
          <a:solidFill>
            <a:srgbClr val="FF0000"/>
          </a:solidFill>
        </a:ln>
      </dgm:spPr>
      <dgm:t>
        <a:bodyPr/>
        <a:lstStyle/>
        <a:p>
          <a:r>
            <a:rPr lang="en-US" b="1" dirty="0">
              <a:solidFill>
                <a:srgbClr val="000000"/>
              </a:solidFill>
            </a:rPr>
            <a:t>Informational Interview</a:t>
          </a:r>
        </a:p>
      </dgm:t>
    </dgm:pt>
    <dgm:pt modelId="{C1C6F73A-035F-4B4A-8992-973D7DDFEC61}" type="parTrans" cxnId="{6F0D6365-C2F3-BB4D-AFE5-4E209C140940}">
      <dgm:prSet/>
      <dgm:spPr/>
      <dgm:t>
        <a:bodyPr/>
        <a:lstStyle/>
        <a:p>
          <a:endParaRPr lang="en-US"/>
        </a:p>
      </dgm:t>
    </dgm:pt>
    <dgm:pt modelId="{2A56043C-12B3-3743-A8E5-DA5E3DB20367}" type="sibTrans" cxnId="{6F0D6365-C2F3-BB4D-AFE5-4E209C140940}">
      <dgm:prSet/>
      <dgm:spPr/>
      <dgm:t>
        <a:bodyPr/>
        <a:lstStyle/>
        <a:p>
          <a:endParaRPr lang="en-US"/>
        </a:p>
      </dgm:t>
    </dgm:pt>
    <dgm:pt modelId="{3821E665-75D1-CF42-87F5-868E64C7D42E}">
      <dgm:prSet phldrT="[Text]"/>
      <dgm:spPr>
        <a:solidFill>
          <a:schemeClr val="bg2">
            <a:lumMod val="20000"/>
            <a:lumOff val="80000"/>
          </a:schemeClr>
        </a:solidFill>
      </dgm:spPr>
      <dgm:t>
        <a:bodyPr/>
        <a:lstStyle/>
        <a:p>
          <a:r>
            <a:rPr lang="en-US" b="1" dirty="0">
              <a:solidFill>
                <a:schemeClr val="bg1"/>
              </a:solidFill>
            </a:rPr>
            <a:t>Initial Contact</a:t>
          </a:r>
        </a:p>
      </dgm:t>
    </dgm:pt>
    <dgm:pt modelId="{43786A79-AD18-B34C-85C7-85C501033375}" type="parTrans" cxnId="{81F8FA83-2683-414A-A388-C7ED58F1AF34}">
      <dgm:prSet/>
      <dgm:spPr/>
      <dgm:t>
        <a:bodyPr/>
        <a:lstStyle/>
        <a:p>
          <a:endParaRPr lang="en-US"/>
        </a:p>
      </dgm:t>
    </dgm:pt>
    <dgm:pt modelId="{9CD47F76-1DAF-6C41-88F0-FBB8ECC4AD77}" type="sibTrans" cxnId="{81F8FA83-2683-414A-A388-C7ED58F1AF34}">
      <dgm:prSet/>
      <dgm:spPr/>
      <dgm:t>
        <a:bodyPr/>
        <a:lstStyle/>
        <a:p>
          <a:endParaRPr lang="en-US"/>
        </a:p>
      </dgm:t>
    </dgm:pt>
    <dgm:pt modelId="{CEC94247-E658-4148-83DF-BF023FBF1E75}">
      <dgm:prSet phldrT="[Text]"/>
      <dgm:spPr>
        <a:solidFill>
          <a:schemeClr val="bg2">
            <a:lumMod val="60000"/>
            <a:lumOff val="40000"/>
          </a:schemeClr>
        </a:solidFill>
      </dgm:spPr>
      <dgm:t>
        <a:bodyPr/>
        <a:lstStyle/>
        <a:p>
          <a:r>
            <a:rPr lang="en-US" b="1" dirty="0">
              <a:solidFill>
                <a:srgbClr val="000000"/>
              </a:solidFill>
            </a:rPr>
            <a:t>Proposal </a:t>
          </a:r>
        </a:p>
      </dgm:t>
    </dgm:pt>
    <dgm:pt modelId="{40CA2273-0CB4-C246-A4C7-38AF0968AB43}" type="parTrans" cxnId="{89E1D3E7-8F70-0345-A4EB-1711A5DDAB0A}">
      <dgm:prSet/>
      <dgm:spPr/>
      <dgm:t>
        <a:bodyPr/>
        <a:lstStyle/>
        <a:p>
          <a:endParaRPr lang="en-US"/>
        </a:p>
      </dgm:t>
    </dgm:pt>
    <dgm:pt modelId="{CADAF952-E3F8-CA40-AB0A-50254BF64300}" type="sibTrans" cxnId="{89E1D3E7-8F70-0345-A4EB-1711A5DDAB0A}">
      <dgm:prSet/>
      <dgm:spPr/>
      <dgm:t>
        <a:bodyPr/>
        <a:lstStyle/>
        <a:p>
          <a:endParaRPr lang="en-US"/>
        </a:p>
      </dgm:t>
    </dgm:pt>
    <dgm:pt modelId="{F0E6FB77-EEEC-1C49-BE34-91E22661C7B5}">
      <dgm:prSet phldrT="[Text]"/>
      <dgm:spPr>
        <a:solidFill>
          <a:schemeClr val="bg2">
            <a:lumMod val="20000"/>
            <a:lumOff val="80000"/>
          </a:schemeClr>
        </a:solidFill>
      </dgm:spPr>
      <dgm:t>
        <a:bodyPr/>
        <a:lstStyle/>
        <a:p>
          <a:r>
            <a:rPr lang="en-US" b="1" dirty="0">
              <a:solidFill>
                <a:srgbClr val="000000"/>
              </a:solidFill>
            </a:rPr>
            <a:t>Service After the Match</a:t>
          </a:r>
        </a:p>
      </dgm:t>
    </dgm:pt>
    <dgm:pt modelId="{B8D5C881-CF74-FD43-A0EC-B7B339EFEE15}" type="parTrans" cxnId="{4994BE41-84AA-2847-A9C0-0C69C0C76CD4}">
      <dgm:prSet/>
      <dgm:spPr/>
      <dgm:t>
        <a:bodyPr/>
        <a:lstStyle/>
        <a:p>
          <a:endParaRPr lang="en-US"/>
        </a:p>
      </dgm:t>
    </dgm:pt>
    <dgm:pt modelId="{D0ADA968-3E76-6447-8017-BECA9C3FC2C1}" type="sibTrans" cxnId="{4994BE41-84AA-2847-A9C0-0C69C0C76CD4}">
      <dgm:prSet/>
      <dgm:spPr/>
      <dgm:t>
        <a:bodyPr/>
        <a:lstStyle/>
        <a:p>
          <a:endParaRPr lang="en-US"/>
        </a:p>
      </dgm:t>
    </dgm:pt>
    <dgm:pt modelId="{0F97EB23-CA5B-654C-ADAA-6249FB54940F}" type="pres">
      <dgm:prSet presAssocID="{B04E907E-4A2B-7040-9B81-155149F52D84}" presName="Name0" presStyleCnt="0">
        <dgm:presLayoutVars>
          <dgm:dir/>
          <dgm:resizeHandles val="exact"/>
        </dgm:presLayoutVars>
      </dgm:prSet>
      <dgm:spPr/>
    </dgm:pt>
    <dgm:pt modelId="{E8BFC3A9-EC96-CE41-94CB-8EAAC318F4F2}" type="pres">
      <dgm:prSet presAssocID="{B04E907E-4A2B-7040-9B81-155149F52D84}" presName="fgShape" presStyleLbl="fgShp" presStyleIdx="0" presStyleCnt="1" custScaleX="108696" custLinFactNeighborX="0" custLinFactNeighborY="-40580"/>
      <dgm:spPr>
        <a:solidFill>
          <a:schemeClr val="bg2">
            <a:lumMod val="75000"/>
          </a:schemeClr>
        </a:solidFill>
      </dgm:spPr>
    </dgm:pt>
    <dgm:pt modelId="{7AD25347-CD24-974B-9C9C-1265A2BED1A3}" type="pres">
      <dgm:prSet presAssocID="{B04E907E-4A2B-7040-9B81-155149F52D84}" presName="linComp" presStyleCnt="0"/>
      <dgm:spPr/>
    </dgm:pt>
    <dgm:pt modelId="{3E9EA213-0C52-CB4C-8132-07896B28A1E1}" type="pres">
      <dgm:prSet presAssocID="{3821E665-75D1-CF42-87F5-868E64C7D42E}" presName="compNode" presStyleCnt="0"/>
      <dgm:spPr/>
    </dgm:pt>
    <dgm:pt modelId="{C673880D-C427-A24C-9B9D-238596B78E1F}" type="pres">
      <dgm:prSet presAssocID="{3821E665-75D1-CF42-87F5-868E64C7D42E}" presName="bkgdShape" presStyleLbl="node1" presStyleIdx="0" presStyleCnt="4"/>
      <dgm:spPr/>
    </dgm:pt>
    <dgm:pt modelId="{7D10529A-B177-6D4C-8FFE-EA46CDDAC5CC}" type="pres">
      <dgm:prSet presAssocID="{3821E665-75D1-CF42-87F5-868E64C7D42E}" presName="nodeTx" presStyleLbl="node1" presStyleIdx="0" presStyleCnt="4">
        <dgm:presLayoutVars>
          <dgm:bulletEnabled val="1"/>
        </dgm:presLayoutVars>
      </dgm:prSet>
      <dgm:spPr/>
    </dgm:pt>
    <dgm:pt modelId="{1389E94D-3936-4B4B-8A3F-40044863897F}" type="pres">
      <dgm:prSet presAssocID="{3821E665-75D1-CF42-87F5-868E64C7D42E}" presName="invisiNode" presStyleLbl="node1" presStyleIdx="0" presStyleCnt="4"/>
      <dgm:spPr/>
    </dgm:pt>
    <dgm:pt modelId="{9478B85B-EE0D-B547-84B5-3BE4278821D8}" type="pres">
      <dgm:prSet presAssocID="{3821E665-75D1-CF42-87F5-868E64C7D42E}" presName="imagNode" presStyleLbl="fgImgPlace1" presStyleIdx="0" presStyleCnt="4"/>
      <dgm:spPr>
        <a:solidFill>
          <a:schemeClr val="bg2">
            <a:lumMod val="20000"/>
            <a:lumOff val="80000"/>
          </a:schemeClr>
        </a:solidFill>
        <a:ln>
          <a:solidFill>
            <a:schemeClr val="bg2"/>
          </a:solidFill>
        </a:ln>
      </dgm:spPr>
    </dgm:pt>
    <dgm:pt modelId="{3820324C-26CE-E749-B3AE-3BDDE92657CD}" type="pres">
      <dgm:prSet presAssocID="{9CD47F76-1DAF-6C41-88F0-FBB8ECC4AD77}" presName="sibTrans" presStyleLbl="sibTrans2D1" presStyleIdx="0" presStyleCnt="0"/>
      <dgm:spPr/>
    </dgm:pt>
    <dgm:pt modelId="{2A50BD27-5DF5-9045-884F-A1BD03AF1F90}" type="pres">
      <dgm:prSet presAssocID="{5D4F9B8B-2427-354C-B3C4-FDC02BF1A933}" presName="compNode" presStyleCnt="0"/>
      <dgm:spPr/>
    </dgm:pt>
    <dgm:pt modelId="{7B34F564-B3BF-3147-89EF-700EBAE080E0}" type="pres">
      <dgm:prSet presAssocID="{5D4F9B8B-2427-354C-B3C4-FDC02BF1A933}" presName="bkgdShape" presStyleLbl="node1" presStyleIdx="1" presStyleCnt="4"/>
      <dgm:spPr/>
    </dgm:pt>
    <dgm:pt modelId="{888E030E-4792-7842-AFA1-D6E30F22AF24}" type="pres">
      <dgm:prSet presAssocID="{5D4F9B8B-2427-354C-B3C4-FDC02BF1A933}" presName="nodeTx" presStyleLbl="node1" presStyleIdx="1" presStyleCnt="4">
        <dgm:presLayoutVars>
          <dgm:bulletEnabled val="1"/>
        </dgm:presLayoutVars>
      </dgm:prSet>
      <dgm:spPr/>
    </dgm:pt>
    <dgm:pt modelId="{C7BAB656-A3B2-3244-92A7-D872EB437241}" type="pres">
      <dgm:prSet presAssocID="{5D4F9B8B-2427-354C-B3C4-FDC02BF1A933}" presName="invisiNode" presStyleLbl="node1" presStyleIdx="1" presStyleCnt="4"/>
      <dgm:spPr/>
    </dgm:pt>
    <dgm:pt modelId="{753DDA7E-DB2E-9249-AA42-6ADAD2315E86}" type="pres">
      <dgm:prSet presAssocID="{5D4F9B8B-2427-354C-B3C4-FDC02BF1A933}" presName="imagNode" presStyleLbl="fgImgPlace1" presStyleIdx="1" presStyleCnt="4"/>
      <dgm:spPr>
        <a:solidFill>
          <a:schemeClr val="bg2">
            <a:lumMod val="40000"/>
            <a:lumOff val="60000"/>
          </a:schemeClr>
        </a:solidFill>
      </dgm:spPr>
    </dgm:pt>
    <dgm:pt modelId="{97CA410A-C268-9040-B507-2936FE0A4A04}" type="pres">
      <dgm:prSet presAssocID="{2A56043C-12B3-3743-A8E5-DA5E3DB20367}" presName="sibTrans" presStyleLbl="sibTrans2D1" presStyleIdx="0" presStyleCnt="0"/>
      <dgm:spPr/>
    </dgm:pt>
    <dgm:pt modelId="{49D38C6E-D788-4341-B8BB-AACEF7960E4A}" type="pres">
      <dgm:prSet presAssocID="{CEC94247-E658-4148-83DF-BF023FBF1E75}" presName="compNode" presStyleCnt="0"/>
      <dgm:spPr/>
    </dgm:pt>
    <dgm:pt modelId="{CFA5A40D-0C6F-AE44-85BD-827992C96918}" type="pres">
      <dgm:prSet presAssocID="{CEC94247-E658-4148-83DF-BF023FBF1E75}" presName="bkgdShape" presStyleLbl="node1" presStyleIdx="2" presStyleCnt="4" custLinFactNeighborX="-1500" custLinFactNeighborY="-2500"/>
      <dgm:spPr/>
    </dgm:pt>
    <dgm:pt modelId="{473D2CD5-A209-2B43-8C8B-DE1B454A6FF0}" type="pres">
      <dgm:prSet presAssocID="{CEC94247-E658-4148-83DF-BF023FBF1E75}" presName="nodeTx" presStyleLbl="node1" presStyleIdx="2" presStyleCnt="4">
        <dgm:presLayoutVars>
          <dgm:bulletEnabled val="1"/>
        </dgm:presLayoutVars>
      </dgm:prSet>
      <dgm:spPr/>
    </dgm:pt>
    <dgm:pt modelId="{1D7EF1C8-D10F-5B44-A554-3BF085B7675F}" type="pres">
      <dgm:prSet presAssocID="{CEC94247-E658-4148-83DF-BF023FBF1E75}" presName="invisiNode" presStyleLbl="node1" presStyleIdx="2" presStyleCnt="4"/>
      <dgm:spPr/>
    </dgm:pt>
    <dgm:pt modelId="{363FAE82-656B-024D-9987-569302C13AE0}" type="pres">
      <dgm:prSet presAssocID="{CEC94247-E658-4148-83DF-BF023FBF1E75}" presName="imagNode" presStyleLbl="fgImgPlace1" presStyleIdx="2" presStyleCnt="4"/>
      <dgm:spPr>
        <a:solidFill>
          <a:schemeClr val="bg2">
            <a:lumMod val="60000"/>
            <a:lumOff val="40000"/>
          </a:schemeClr>
        </a:solidFill>
      </dgm:spPr>
    </dgm:pt>
    <dgm:pt modelId="{3FC6263C-304B-2D4B-B838-BCB11624BF9C}" type="pres">
      <dgm:prSet presAssocID="{CADAF952-E3F8-CA40-AB0A-50254BF64300}" presName="sibTrans" presStyleLbl="sibTrans2D1" presStyleIdx="0" presStyleCnt="0"/>
      <dgm:spPr/>
    </dgm:pt>
    <dgm:pt modelId="{7A783414-92BC-BF4D-B78E-DFB706EA27BC}" type="pres">
      <dgm:prSet presAssocID="{F0E6FB77-EEEC-1C49-BE34-91E22661C7B5}" presName="compNode" presStyleCnt="0"/>
      <dgm:spPr/>
    </dgm:pt>
    <dgm:pt modelId="{493C12E5-F0AD-4749-B473-3010B5256EE1}" type="pres">
      <dgm:prSet presAssocID="{F0E6FB77-EEEC-1C49-BE34-91E22661C7B5}" presName="bkgdShape" presStyleLbl="node1" presStyleIdx="3" presStyleCnt="4"/>
      <dgm:spPr/>
    </dgm:pt>
    <dgm:pt modelId="{B82FEA0E-75EE-764D-B896-CF24FF9099F7}" type="pres">
      <dgm:prSet presAssocID="{F0E6FB77-EEEC-1C49-BE34-91E22661C7B5}" presName="nodeTx" presStyleLbl="node1" presStyleIdx="3" presStyleCnt="4">
        <dgm:presLayoutVars>
          <dgm:bulletEnabled val="1"/>
        </dgm:presLayoutVars>
      </dgm:prSet>
      <dgm:spPr/>
    </dgm:pt>
    <dgm:pt modelId="{6990706C-1637-5240-8DCC-D258DB87C144}" type="pres">
      <dgm:prSet presAssocID="{F0E6FB77-EEEC-1C49-BE34-91E22661C7B5}" presName="invisiNode" presStyleLbl="node1" presStyleIdx="3" presStyleCnt="4"/>
      <dgm:spPr/>
    </dgm:pt>
    <dgm:pt modelId="{D9D2FEF6-BB3D-3F4F-8A43-2266643956B1}" type="pres">
      <dgm:prSet presAssocID="{F0E6FB77-EEEC-1C49-BE34-91E22661C7B5}" presName="imagNode" presStyleLbl="fgImgPlace1" presStyleIdx="3" presStyleCnt="4" custLinFactNeighborX="4691" custLinFactNeighborY="-609"/>
      <dgm:spPr>
        <a:solidFill>
          <a:schemeClr val="bg2">
            <a:lumMod val="20000"/>
            <a:lumOff val="80000"/>
          </a:schemeClr>
        </a:solidFill>
      </dgm:spPr>
    </dgm:pt>
  </dgm:ptLst>
  <dgm:cxnLst>
    <dgm:cxn modelId="{F92B8C08-62F5-4B42-B395-EA3E0FE8F22D}" type="presOf" srcId="{3821E665-75D1-CF42-87F5-868E64C7D42E}" destId="{7D10529A-B177-6D4C-8FFE-EA46CDDAC5CC}" srcOrd="1" destOrd="0" presId="urn:microsoft.com/office/officeart/2005/8/layout/hList7"/>
    <dgm:cxn modelId="{F9959121-AA8B-F241-85FF-17D0C4AE6B5C}" type="presOf" srcId="{CEC94247-E658-4148-83DF-BF023FBF1E75}" destId="{473D2CD5-A209-2B43-8C8B-DE1B454A6FF0}" srcOrd="1" destOrd="0" presId="urn:microsoft.com/office/officeart/2005/8/layout/hList7"/>
    <dgm:cxn modelId="{B7CFD735-9846-7A43-8887-E03C94C953B5}" type="presOf" srcId="{CADAF952-E3F8-CA40-AB0A-50254BF64300}" destId="{3FC6263C-304B-2D4B-B838-BCB11624BF9C}" srcOrd="0" destOrd="0" presId="urn:microsoft.com/office/officeart/2005/8/layout/hList7"/>
    <dgm:cxn modelId="{66462D3D-0AC6-5D4D-9013-637C079B10B9}" type="presOf" srcId="{2A56043C-12B3-3743-A8E5-DA5E3DB20367}" destId="{97CA410A-C268-9040-B507-2936FE0A4A04}" srcOrd="0" destOrd="0" presId="urn:microsoft.com/office/officeart/2005/8/layout/hList7"/>
    <dgm:cxn modelId="{4994BE41-84AA-2847-A9C0-0C69C0C76CD4}" srcId="{B04E907E-4A2B-7040-9B81-155149F52D84}" destId="{F0E6FB77-EEEC-1C49-BE34-91E22661C7B5}" srcOrd="3" destOrd="0" parTransId="{B8D5C881-CF74-FD43-A0EC-B7B339EFEE15}" sibTransId="{D0ADA968-3E76-6447-8017-BECA9C3FC2C1}"/>
    <dgm:cxn modelId="{BA99815A-ECE5-8D4D-BB4D-AF3D089740D0}" type="presOf" srcId="{5D4F9B8B-2427-354C-B3C4-FDC02BF1A933}" destId="{7B34F564-B3BF-3147-89EF-700EBAE080E0}" srcOrd="0" destOrd="0" presId="urn:microsoft.com/office/officeart/2005/8/layout/hList7"/>
    <dgm:cxn modelId="{46DA7861-DD03-C24D-8C8C-038D0C1A6CC5}" type="presOf" srcId="{CEC94247-E658-4148-83DF-BF023FBF1E75}" destId="{CFA5A40D-0C6F-AE44-85BD-827992C96918}" srcOrd="0" destOrd="0" presId="urn:microsoft.com/office/officeart/2005/8/layout/hList7"/>
    <dgm:cxn modelId="{6F0D6365-C2F3-BB4D-AFE5-4E209C140940}" srcId="{B04E907E-4A2B-7040-9B81-155149F52D84}" destId="{5D4F9B8B-2427-354C-B3C4-FDC02BF1A933}" srcOrd="1" destOrd="0" parTransId="{C1C6F73A-035F-4B4A-8992-973D7DDFEC61}" sibTransId="{2A56043C-12B3-3743-A8E5-DA5E3DB20367}"/>
    <dgm:cxn modelId="{47D58A6C-84FA-9844-A1FF-3E67B359E312}" type="presOf" srcId="{B04E907E-4A2B-7040-9B81-155149F52D84}" destId="{0F97EB23-CA5B-654C-ADAA-6249FB54940F}" srcOrd="0" destOrd="0" presId="urn:microsoft.com/office/officeart/2005/8/layout/hList7"/>
    <dgm:cxn modelId="{81F8FA83-2683-414A-A388-C7ED58F1AF34}" srcId="{B04E907E-4A2B-7040-9B81-155149F52D84}" destId="{3821E665-75D1-CF42-87F5-868E64C7D42E}" srcOrd="0" destOrd="0" parTransId="{43786A79-AD18-B34C-85C7-85C501033375}" sibTransId="{9CD47F76-1DAF-6C41-88F0-FBB8ECC4AD77}"/>
    <dgm:cxn modelId="{4B957EA3-BD85-0F41-8571-68E8545B3145}" type="presOf" srcId="{5D4F9B8B-2427-354C-B3C4-FDC02BF1A933}" destId="{888E030E-4792-7842-AFA1-D6E30F22AF24}" srcOrd="1" destOrd="0" presId="urn:microsoft.com/office/officeart/2005/8/layout/hList7"/>
    <dgm:cxn modelId="{3903D8AF-5428-2E41-9095-30062FB22ABF}" type="presOf" srcId="{3821E665-75D1-CF42-87F5-868E64C7D42E}" destId="{C673880D-C427-A24C-9B9D-238596B78E1F}" srcOrd="0" destOrd="0" presId="urn:microsoft.com/office/officeart/2005/8/layout/hList7"/>
    <dgm:cxn modelId="{A5BF32B3-6D9D-6D49-8CA9-224C2777BD00}" type="presOf" srcId="{F0E6FB77-EEEC-1C49-BE34-91E22661C7B5}" destId="{B82FEA0E-75EE-764D-B896-CF24FF9099F7}" srcOrd="1" destOrd="0" presId="urn:microsoft.com/office/officeart/2005/8/layout/hList7"/>
    <dgm:cxn modelId="{4030DECF-3E31-E147-A0FC-367BF2E8F1CB}" type="presOf" srcId="{F0E6FB77-EEEC-1C49-BE34-91E22661C7B5}" destId="{493C12E5-F0AD-4749-B473-3010B5256EE1}" srcOrd="0" destOrd="0" presId="urn:microsoft.com/office/officeart/2005/8/layout/hList7"/>
    <dgm:cxn modelId="{89E1D3E7-8F70-0345-A4EB-1711A5DDAB0A}" srcId="{B04E907E-4A2B-7040-9B81-155149F52D84}" destId="{CEC94247-E658-4148-83DF-BF023FBF1E75}" srcOrd="2" destOrd="0" parTransId="{40CA2273-0CB4-C246-A4C7-38AF0968AB43}" sibTransId="{CADAF952-E3F8-CA40-AB0A-50254BF64300}"/>
    <dgm:cxn modelId="{B5C6E1FD-B2C1-F044-AB5D-034A9D26942C}" type="presOf" srcId="{9CD47F76-1DAF-6C41-88F0-FBB8ECC4AD77}" destId="{3820324C-26CE-E749-B3AE-3BDDE92657CD}" srcOrd="0" destOrd="0" presId="urn:microsoft.com/office/officeart/2005/8/layout/hList7"/>
    <dgm:cxn modelId="{6D24BB0E-94F1-ED4A-AAB5-276AE5E18297}" type="presParOf" srcId="{0F97EB23-CA5B-654C-ADAA-6249FB54940F}" destId="{E8BFC3A9-EC96-CE41-94CB-8EAAC318F4F2}" srcOrd="0" destOrd="0" presId="urn:microsoft.com/office/officeart/2005/8/layout/hList7"/>
    <dgm:cxn modelId="{A9190F04-AEFB-8D40-A165-F1DD4ACC73ED}" type="presParOf" srcId="{0F97EB23-CA5B-654C-ADAA-6249FB54940F}" destId="{7AD25347-CD24-974B-9C9C-1265A2BED1A3}" srcOrd="1" destOrd="0" presId="urn:microsoft.com/office/officeart/2005/8/layout/hList7"/>
    <dgm:cxn modelId="{3711739E-3CF8-D44C-BF49-D8BFD05D6253}" type="presParOf" srcId="{7AD25347-CD24-974B-9C9C-1265A2BED1A3}" destId="{3E9EA213-0C52-CB4C-8132-07896B28A1E1}" srcOrd="0" destOrd="0" presId="urn:microsoft.com/office/officeart/2005/8/layout/hList7"/>
    <dgm:cxn modelId="{C93BF8D9-9C4D-674A-A975-EFA2DB1D86F4}" type="presParOf" srcId="{3E9EA213-0C52-CB4C-8132-07896B28A1E1}" destId="{C673880D-C427-A24C-9B9D-238596B78E1F}" srcOrd="0" destOrd="0" presId="urn:microsoft.com/office/officeart/2005/8/layout/hList7"/>
    <dgm:cxn modelId="{F7E59361-0849-304A-85D5-A6C3D888C38C}" type="presParOf" srcId="{3E9EA213-0C52-CB4C-8132-07896B28A1E1}" destId="{7D10529A-B177-6D4C-8FFE-EA46CDDAC5CC}" srcOrd="1" destOrd="0" presId="urn:microsoft.com/office/officeart/2005/8/layout/hList7"/>
    <dgm:cxn modelId="{F546E19A-7906-9B48-A7D7-24C254E5857B}" type="presParOf" srcId="{3E9EA213-0C52-CB4C-8132-07896B28A1E1}" destId="{1389E94D-3936-4B4B-8A3F-40044863897F}" srcOrd="2" destOrd="0" presId="urn:microsoft.com/office/officeart/2005/8/layout/hList7"/>
    <dgm:cxn modelId="{F591B7F4-F75E-8A47-AC40-68FBCEB56899}" type="presParOf" srcId="{3E9EA213-0C52-CB4C-8132-07896B28A1E1}" destId="{9478B85B-EE0D-B547-84B5-3BE4278821D8}" srcOrd="3" destOrd="0" presId="urn:microsoft.com/office/officeart/2005/8/layout/hList7"/>
    <dgm:cxn modelId="{BE01AB90-FC7C-854D-9FC6-60A40338DCB3}" type="presParOf" srcId="{7AD25347-CD24-974B-9C9C-1265A2BED1A3}" destId="{3820324C-26CE-E749-B3AE-3BDDE92657CD}" srcOrd="1" destOrd="0" presId="urn:microsoft.com/office/officeart/2005/8/layout/hList7"/>
    <dgm:cxn modelId="{EEF27C31-94FE-F345-9596-B10F53ECF1AC}" type="presParOf" srcId="{7AD25347-CD24-974B-9C9C-1265A2BED1A3}" destId="{2A50BD27-5DF5-9045-884F-A1BD03AF1F90}" srcOrd="2" destOrd="0" presId="urn:microsoft.com/office/officeart/2005/8/layout/hList7"/>
    <dgm:cxn modelId="{F8128403-748B-C64D-9E12-D9E9FE2E5973}" type="presParOf" srcId="{2A50BD27-5DF5-9045-884F-A1BD03AF1F90}" destId="{7B34F564-B3BF-3147-89EF-700EBAE080E0}" srcOrd="0" destOrd="0" presId="urn:microsoft.com/office/officeart/2005/8/layout/hList7"/>
    <dgm:cxn modelId="{62F113B2-FEA8-5F45-8522-9502450376AD}" type="presParOf" srcId="{2A50BD27-5DF5-9045-884F-A1BD03AF1F90}" destId="{888E030E-4792-7842-AFA1-D6E30F22AF24}" srcOrd="1" destOrd="0" presId="urn:microsoft.com/office/officeart/2005/8/layout/hList7"/>
    <dgm:cxn modelId="{2A0BB3F2-615B-7248-B9D2-DCE6E9AE0686}" type="presParOf" srcId="{2A50BD27-5DF5-9045-884F-A1BD03AF1F90}" destId="{C7BAB656-A3B2-3244-92A7-D872EB437241}" srcOrd="2" destOrd="0" presId="urn:microsoft.com/office/officeart/2005/8/layout/hList7"/>
    <dgm:cxn modelId="{C6E68951-90FC-B540-A438-61F78F8390FB}" type="presParOf" srcId="{2A50BD27-5DF5-9045-884F-A1BD03AF1F90}" destId="{753DDA7E-DB2E-9249-AA42-6ADAD2315E86}" srcOrd="3" destOrd="0" presId="urn:microsoft.com/office/officeart/2005/8/layout/hList7"/>
    <dgm:cxn modelId="{13967622-EF81-AC4A-B456-61C850072348}" type="presParOf" srcId="{7AD25347-CD24-974B-9C9C-1265A2BED1A3}" destId="{97CA410A-C268-9040-B507-2936FE0A4A04}" srcOrd="3" destOrd="0" presId="urn:microsoft.com/office/officeart/2005/8/layout/hList7"/>
    <dgm:cxn modelId="{F524F25C-5303-114B-9040-F7C0F1B0D6B3}" type="presParOf" srcId="{7AD25347-CD24-974B-9C9C-1265A2BED1A3}" destId="{49D38C6E-D788-4341-B8BB-AACEF7960E4A}" srcOrd="4" destOrd="0" presId="urn:microsoft.com/office/officeart/2005/8/layout/hList7"/>
    <dgm:cxn modelId="{D8455D57-8886-A548-8789-48FAD814392B}" type="presParOf" srcId="{49D38C6E-D788-4341-B8BB-AACEF7960E4A}" destId="{CFA5A40D-0C6F-AE44-85BD-827992C96918}" srcOrd="0" destOrd="0" presId="urn:microsoft.com/office/officeart/2005/8/layout/hList7"/>
    <dgm:cxn modelId="{6A19B8CA-16FF-8946-933E-02B762DD85B4}" type="presParOf" srcId="{49D38C6E-D788-4341-B8BB-AACEF7960E4A}" destId="{473D2CD5-A209-2B43-8C8B-DE1B454A6FF0}" srcOrd="1" destOrd="0" presId="urn:microsoft.com/office/officeart/2005/8/layout/hList7"/>
    <dgm:cxn modelId="{2B1EE24A-5E48-B440-9E2E-FD40EFF41EE1}" type="presParOf" srcId="{49D38C6E-D788-4341-B8BB-AACEF7960E4A}" destId="{1D7EF1C8-D10F-5B44-A554-3BF085B7675F}" srcOrd="2" destOrd="0" presId="urn:microsoft.com/office/officeart/2005/8/layout/hList7"/>
    <dgm:cxn modelId="{C7813092-41CC-9141-896B-1945EA0AC901}" type="presParOf" srcId="{49D38C6E-D788-4341-B8BB-AACEF7960E4A}" destId="{363FAE82-656B-024D-9987-569302C13AE0}" srcOrd="3" destOrd="0" presId="urn:microsoft.com/office/officeart/2005/8/layout/hList7"/>
    <dgm:cxn modelId="{B6BE1AD2-AA97-164D-96B4-EF30C3C86E79}" type="presParOf" srcId="{7AD25347-CD24-974B-9C9C-1265A2BED1A3}" destId="{3FC6263C-304B-2D4B-B838-BCB11624BF9C}" srcOrd="5" destOrd="0" presId="urn:microsoft.com/office/officeart/2005/8/layout/hList7"/>
    <dgm:cxn modelId="{AF5BF161-EF4D-7945-A6A5-DB5C7A5B591F}" type="presParOf" srcId="{7AD25347-CD24-974B-9C9C-1265A2BED1A3}" destId="{7A783414-92BC-BF4D-B78E-DFB706EA27BC}" srcOrd="6" destOrd="0" presId="urn:microsoft.com/office/officeart/2005/8/layout/hList7"/>
    <dgm:cxn modelId="{84CEBFB7-752F-2642-85ED-CC23B4C4638C}" type="presParOf" srcId="{7A783414-92BC-BF4D-B78E-DFB706EA27BC}" destId="{493C12E5-F0AD-4749-B473-3010B5256EE1}" srcOrd="0" destOrd="0" presId="urn:microsoft.com/office/officeart/2005/8/layout/hList7"/>
    <dgm:cxn modelId="{570A3151-A377-DF40-8B1F-157AD1DA5ECA}" type="presParOf" srcId="{7A783414-92BC-BF4D-B78E-DFB706EA27BC}" destId="{B82FEA0E-75EE-764D-B896-CF24FF9099F7}" srcOrd="1" destOrd="0" presId="urn:microsoft.com/office/officeart/2005/8/layout/hList7"/>
    <dgm:cxn modelId="{10C4953D-F245-0A4E-8A0C-159B0F5513BB}" type="presParOf" srcId="{7A783414-92BC-BF4D-B78E-DFB706EA27BC}" destId="{6990706C-1637-5240-8DCC-D258DB87C144}" srcOrd="2" destOrd="0" presId="urn:microsoft.com/office/officeart/2005/8/layout/hList7"/>
    <dgm:cxn modelId="{A016E280-7D3C-824B-9BF8-2E8A8881AF9D}" type="presParOf" srcId="{7A783414-92BC-BF4D-B78E-DFB706EA27BC}" destId="{D9D2FEF6-BB3D-3F4F-8A43-2266643956B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9F1F488-B439-5643-BEFB-098D8C7DEA3E}" type="doc">
      <dgm:prSet loTypeId="urn:microsoft.com/office/officeart/2009/3/layout/StepUpProcess" loCatId="" qsTypeId="urn:microsoft.com/office/officeart/2005/8/quickstyle/3D7" qsCatId="3D" csTypeId="urn:microsoft.com/office/officeart/2005/8/colors/colorful3" csCatId="colorful" phldr="1"/>
      <dgm:spPr/>
      <dgm:t>
        <a:bodyPr/>
        <a:lstStyle/>
        <a:p>
          <a:endParaRPr lang="en-US"/>
        </a:p>
      </dgm:t>
    </dgm:pt>
    <dgm:pt modelId="{5C6FC28E-89DB-A94B-89C7-6E56CBE34EBD}">
      <dgm:prSet phldrT="[Text]"/>
      <dgm:spPr/>
      <dgm:t>
        <a:bodyPr/>
        <a:lstStyle/>
        <a:p>
          <a:r>
            <a:rPr lang="en-US" b="1" dirty="0"/>
            <a:t>See the job</a:t>
          </a:r>
        </a:p>
      </dgm:t>
    </dgm:pt>
    <dgm:pt modelId="{D59DD666-02DF-A84F-82F7-6B159EE252C1}" type="parTrans" cxnId="{8A7C7140-556F-5940-9F7B-261C07CCE812}">
      <dgm:prSet/>
      <dgm:spPr/>
      <dgm:t>
        <a:bodyPr/>
        <a:lstStyle/>
        <a:p>
          <a:endParaRPr lang="en-US"/>
        </a:p>
      </dgm:t>
    </dgm:pt>
    <dgm:pt modelId="{9A9B0429-D388-D34E-B64E-21C4E4C91C0A}" type="sibTrans" cxnId="{8A7C7140-556F-5940-9F7B-261C07CCE812}">
      <dgm:prSet/>
      <dgm:spPr/>
      <dgm:t>
        <a:bodyPr/>
        <a:lstStyle/>
        <a:p>
          <a:endParaRPr lang="en-US"/>
        </a:p>
      </dgm:t>
    </dgm:pt>
    <dgm:pt modelId="{1002671B-AAE2-1449-875A-C2854C152672}">
      <dgm:prSet phldrT="[Text]"/>
      <dgm:spPr/>
      <dgm:t>
        <a:bodyPr/>
        <a:lstStyle/>
        <a:p>
          <a:r>
            <a:rPr lang="en-US" b="1" dirty="0"/>
            <a:t>Know the direct supervisor</a:t>
          </a:r>
        </a:p>
      </dgm:t>
    </dgm:pt>
    <dgm:pt modelId="{B9C6A687-DB10-854F-B46A-DF5CDC69CD4A}" type="parTrans" cxnId="{6D4EB8F5-5BBA-0044-A581-406206D4337B}">
      <dgm:prSet/>
      <dgm:spPr/>
      <dgm:t>
        <a:bodyPr/>
        <a:lstStyle/>
        <a:p>
          <a:endParaRPr lang="en-US"/>
        </a:p>
      </dgm:t>
    </dgm:pt>
    <dgm:pt modelId="{F542FC9D-9447-A243-8FAE-7AF6A44C3896}" type="sibTrans" cxnId="{6D4EB8F5-5BBA-0044-A581-406206D4337B}">
      <dgm:prSet/>
      <dgm:spPr/>
      <dgm:t>
        <a:bodyPr/>
        <a:lstStyle/>
        <a:p>
          <a:endParaRPr lang="en-US"/>
        </a:p>
      </dgm:t>
    </dgm:pt>
    <dgm:pt modelId="{14EFD150-ADD8-9E44-BCD4-5C320C673E7C}">
      <dgm:prSet phldrT="[Text]"/>
      <dgm:spPr/>
      <dgm:t>
        <a:bodyPr/>
        <a:lstStyle/>
        <a:p>
          <a:r>
            <a:rPr lang="en-US" b="1" dirty="0"/>
            <a:t>Know the culture and flow</a:t>
          </a:r>
        </a:p>
      </dgm:t>
    </dgm:pt>
    <dgm:pt modelId="{148220E7-C554-834F-BB41-E35D283D21E2}" type="parTrans" cxnId="{43737D72-C734-2A44-8409-C7A4D6A0AD42}">
      <dgm:prSet/>
      <dgm:spPr/>
      <dgm:t>
        <a:bodyPr/>
        <a:lstStyle/>
        <a:p>
          <a:endParaRPr lang="en-US"/>
        </a:p>
      </dgm:t>
    </dgm:pt>
    <dgm:pt modelId="{C49B0F97-37CE-AA45-927D-10403BB34B50}" type="sibTrans" cxnId="{43737D72-C734-2A44-8409-C7A4D6A0AD42}">
      <dgm:prSet/>
      <dgm:spPr/>
      <dgm:t>
        <a:bodyPr/>
        <a:lstStyle/>
        <a:p>
          <a:endParaRPr lang="en-US"/>
        </a:p>
      </dgm:t>
    </dgm:pt>
    <dgm:pt modelId="{D6270161-7607-8A42-845B-3EEFDCA24D86}" type="pres">
      <dgm:prSet presAssocID="{79F1F488-B439-5643-BEFB-098D8C7DEA3E}" presName="rootnode" presStyleCnt="0">
        <dgm:presLayoutVars>
          <dgm:chMax/>
          <dgm:chPref/>
          <dgm:dir/>
          <dgm:animLvl val="lvl"/>
        </dgm:presLayoutVars>
      </dgm:prSet>
      <dgm:spPr/>
    </dgm:pt>
    <dgm:pt modelId="{245332B0-FB72-E74C-9FEB-D909FB6890CA}" type="pres">
      <dgm:prSet presAssocID="{5C6FC28E-89DB-A94B-89C7-6E56CBE34EBD}" presName="composite" presStyleCnt="0"/>
      <dgm:spPr/>
    </dgm:pt>
    <dgm:pt modelId="{B4564679-5CC3-204B-8C0B-D7931C29CCF6}" type="pres">
      <dgm:prSet presAssocID="{5C6FC28E-89DB-A94B-89C7-6E56CBE34EBD}" presName="LShape" presStyleLbl="alignNode1" presStyleIdx="0" presStyleCnt="5"/>
      <dgm:spPr>
        <a:solidFill>
          <a:schemeClr val="bg2">
            <a:lumMod val="20000"/>
            <a:lumOff val="80000"/>
          </a:schemeClr>
        </a:solidFill>
      </dgm:spPr>
    </dgm:pt>
    <dgm:pt modelId="{45F0A453-9CFB-394F-91F8-6CFBA0427556}" type="pres">
      <dgm:prSet presAssocID="{5C6FC28E-89DB-A94B-89C7-6E56CBE34EBD}" presName="ParentText" presStyleLbl="revTx" presStyleIdx="0" presStyleCnt="3">
        <dgm:presLayoutVars>
          <dgm:chMax val="0"/>
          <dgm:chPref val="0"/>
          <dgm:bulletEnabled val="1"/>
        </dgm:presLayoutVars>
      </dgm:prSet>
      <dgm:spPr/>
    </dgm:pt>
    <dgm:pt modelId="{FDE22A8E-409E-534B-89C1-7B171BEC5236}" type="pres">
      <dgm:prSet presAssocID="{5C6FC28E-89DB-A94B-89C7-6E56CBE34EBD}" presName="Triangle" presStyleLbl="alignNode1" presStyleIdx="1" presStyleCnt="5"/>
      <dgm:spPr>
        <a:solidFill>
          <a:schemeClr val="bg2">
            <a:lumMod val="20000"/>
            <a:lumOff val="80000"/>
          </a:schemeClr>
        </a:solidFill>
      </dgm:spPr>
    </dgm:pt>
    <dgm:pt modelId="{D6BDC85A-F96C-F747-A43E-9A77447C02F8}" type="pres">
      <dgm:prSet presAssocID="{9A9B0429-D388-D34E-B64E-21C4E4C91C0A}" presName="sibTrans" presStyleCnt="0"/>
      <dgm:spPr/>
    </dgm:pt>
    <dgm:pt modelId="{A913B64D-B902-6144-AB33-3772113F5CC3}" type="pres">
      <dgm:prSet presAssocID="{9A9B0429-D388-D34E-B64E-21C4E4C91C0A}" presName="space" presStyleCnt="0"/>
      <dgm:spPr/>
    </dgm:pt>
    <dgm:pt modelId="{07E06136-66FB-7649-A44C-01E21C7A7E4C}" type="pres">
      <dgm:prSet presAssocID="{1002671B-AAE2-1449-875A-C2854C152672}" presName="composite" presStyleCnt="0"/>
      <dgm:spPr/>
    </dgm:pt>
    <dgm:pt modelId="{FBF977AC-02B8-2A49-850E-9FA73BD73E33}" type="pres">
      <dgm:prSet presAssocID="{1002671B-AAE2-1449-875A-C2854C152672}" presName="LShape" presStyleLbl="alignNode1" presStyleIdx="2" presStyleCnt="5"/>
      <dgm:spPr>
        <a:solidFill>
          <a:schemeClr val="bg2">
            <a:lumMod val="40000"/>
            <a:lumOff val="60000"/>
          </a:schemeClr>
        </a:solidFill>
      </dgm:spPr>
    </dgm:pt>
    <dgm:pt modelId="{16FBD7EA-B5C6-EB47-9640-D066C9E8D437}" type="pres">
      <dgm:prSet presAssocID="{1002671B-AAE2-1449-875A-C2854C152672}" presName="ParentText" presStyleLbl="revTx" presStyleIdx="1" presStyleCnt="3">
        <dgm:presLayoutVars>
          <dgm:chMax val="0"/>
          <dgm:chPref val="0"/>
          <dgm:bulletEnabled val="1"/>
        </dgm:presLayoutVars>
      </dgm:prSet>
      <dgm:spPr/>
    </dgm:pt>
    <dgm:pt modelId="{2EF722CE-2282-7F4D-8460-7EEB3F1F1708}" type="pres">
      <dgm:prSet presAssocID="{1002671B-AAE2-1449-875A-C2854C152672}" presName="Triangle" presStyleLbl="alignNode1" presStyleIdx="3" presStyleCnt="5"/>
      <dgm:spPr>
        <a:solidFill>
          <a:schemeClr val="bg2">
            <a:lumMod val="40000"/>
            <a:lumOff val="60000"/>
          </a:schemeClr>
        </a:solidFill>
      </dgm:spPr>
    </dgm:pt>
    <dgm:pt modelId="{D3146F72-FEF8-7E4F-B563-E0A7E8518EB3}" type="pres">
      <dgm:prSet presAssocID="{F542FC9D-9447-A243-8FAE-7AF6A44C3896}" presName="sibTrans" presStyleCnt="0"/>
      <dgm:spPr/>
    </dgm:pt>
    <dgm:pt modelId="{0BEEEC3F-31B7-5B41-A84A-6FE7EEFE844C}" type="pres">
      <dgm:prSet presAssocID="{F542FC9D-9447-A243-8FAE-7AF6A44C3896}" presName="space" presStyleCnt="0"/>
      <dgm:spPr/>
    </dgm:pt>
    <dgm:pt modelId="{21BEFE02-5278-7A49-B02C-C2BBFC9316CB}" type="pres">
      <dgm:prSet presAssocID="{14EFD150-ADD8-9E44-BCD4-5C320C673E7C}" presName="composite" presStyleCnt="0"/>
      <dgm:spPr/>
    </dgm:pt>
    <dgm:pt modelId="{69DF7B4E-4DC6-B145-AE07-1EEB255C4F38}" type="pres">
      <dgm:prSet presAssocID="{14EFD150-ADD8-9E44-BCD4-5C320C673E7C}" presName="LShape" presStyleLbl="alignNode1" presStyleIdx="4" presStyleCnt="5"/>
      <dgm:spPr>
        <a:solidFill>
          <a:schemeClr val="bg2">
            <a:lumMod val="60000"/>
            <a:lumOff val="40000"/>
          </a:schemeClr>
        </a:solidFill>
      </dgm:spPr>
    </dgm:pt>
    <dgm:pt modelId="{6E78AF81-8953-3149-AAF4-7AE7639FA9E2}" type="pres">
      <dgm:prSet presAssocID="{14EFD150-ADD8-9E44-BCD4-5C320C673E7C}" presName="ParentText" presStyleLbl="revTx" presStyleIdx="2" presStyleCnt="3">
        <dgm:presLayoutVars>
          <dgm:chMax val="0"/>
          <dgm:chPref val="0"/>
          <dgm:bulletEnabled val="1"/>
        </dgm:presLayoutVars>
      </dgm:prSet>
      <dgm:spPr/>
    </dgm:pt>
  </dgm:ptLst>
  <dgm:cxnLst>
    <dgm:cxn modelId="{8A7C7140-556F-5940-9F7B-261C07CCE812}" srcId="{79F1F488-B439-5643-BEFB-098D8C7DEA3E}" destId="{5C6FC28E-89DB-A94B-89C7-6E56CBE34EBD}" srcOrd="0" destOrd="0" parTransId="{D59DD666-02DF-A84F-82F7-6B159EE252C1}" sibTransId="{9A9B0429-D388-D34E-B64E-21C4E4C91C0A}"/>
    <dgm:cxn modelId="{661F8C51-BE62-F248-957A-049916A75F29}" type="presOf" srcId="{79F1F488-B439-5643-BEFB-098D8C7DEA3E}" destId="{D6270161-7607-8A42-845B-3EEFDCA24D86}" srcOrd="0" destOrd="0" presId="urn:microsoft.com/office/officeart/2009/3/layout/StepUpProcess"/>
    <dgm:cxn modelId="{1449B751-FFF4-EB41-B3F7-4AA436B44289}" type="presOf" srcId="{1002671B-AAE2-1449-875A-C2854C152672}" destId="{16FBD7EA-B5C6-EB47-9640-D066C9E8D437}" srcOrd="0" destOrd="0" presId="urn:microsoft.com/office/officeart/2009/3/layout/StepUpProcess"/>
    <dgm:cxn modelId="{43737D72-C734-2A44-8409-C7A4D6A0AD42}" srcId="{79F1F488-B439-5643-BEFB-098D8C7DEA3E}" destId="{14EFD150-ADD8-9E44-BCD4-5C320C673E7C}" srcOrd="2" destOrd="0" parTransId="{148220E7-C554-834F-BB41-E35D283D21E2}" sibTransId="{C49B0F97-37CE-AA45-927D-10403BB34B50}"/>
    <dgm:cxn modelId="{0A318173-4016-E84E-84ED-01C0310A7CB3}" type="presOf" srcId="{14EFD150-ADD8-9E44-BCD4-5C320C673E7C}" destId="{6E78AF81-8953-3149-AAF4-7AE7639FA9E2}" srcOrd="0" destOrd="0" presId="urn:microsoft.com/office/officeart/2009/3/layout/StepUpProcess"/>
    <dgm:cxn modelId="{1FEF11E6-C30C-B644-A3B8-AA623E822FE4}" type="presOf" srcId="{5C6FC28E-89DB-A94B-89C7-6E56CBE34EBD}" destId="{45F0A453-9CFB-394F-91F8-6CFBA0427556}" srcOrd="0" destOrd="0" presId="urn:microsoft.com/office/officeart/2009/3/layout/StepUpProcess"/>
    <dgm:cxn modelId="{6D4EB8F5-5BBA-0044-A581-406206D4337B}" srcId="{79F1F488-B439-5643-BEFB-098D8C7DEA3E}" destId="{1002671B-AAE2-1449-875A-C2854C152672}" srcOrd="1" destOrd="0" parTransId="{B9C6A687-DB10-854F-B46A-DF5CDC69CD4A}" sibTransId="{F542FC9D-9447-A243-8FAE-7AF6A44C3896}"/>
    <dgm:cxn modelId="{2058A305-E5D7-4F4A-95BC-64633415A716}" type="presParOf" srcId="{D6270161-7607-8A42-845B-3EEFDCA24D86}" destId="{245332B0-FB72-E74C-9FEB-D909FB6890CA}" srcOrd="0" destOrd="0" presId="urn:microsoft.com/office/officeart/2009/3/layout/StepUpProcess"/>
    <dgm:cxn modelId="{9E50D6AA-1144-F441-9A2C-DB60FFA1B4CC}" type="presParOf" srcId="{245332B0-FB72-E74C-9FEB-D909FB6890CA}" destId="{B4564679-5CC3-204B-8C0B-D7931C29CCF6}" srcOrd="0" destOrd="0" presId="urn:microsoft.com/office/officeart/2009/3/layout/StepUpProcess"/>
    <dgm:cxn modelId="{E0449F92-2EF3-5640-BA59-75BAD93B3EFF}" type="presParOf" srcId="{245332B0-FB72-E74C-9FEB-D909FB6890CA}" destId="{45F0A453-9CFB-394F-91F8-6CFBA0427556}" srcOrd="1" destOrd="0" presId="urn:microsoft.com/office/officeart/2009/3/layout/StepUpProcess"/>
    <dgm:cxn modelId="{E1A87233-2CF7-574E-B4F6-9D64DA17B5E9}" type="presParOf" srcId="{245332B0-FB72-E74C-9FEB-D909FB6890CA}" destId="{FDE22A8E-409E-534B-89C1-7B171BEC5236}" srcOrd="2" destOrd="0" presId="urn:microsoft.com/office/officeart/2009/3/layout/StepUpProcess"/>
    <dgm:cxn modelId="{3E8559E7-783E-224A-A0E3-F5636F57CE8D}" type="presParOf" srcId="{D6270161-7607-8A42-845B-3EEFDCA24D86}" destId="{D6BDC85A-F96C-F747-A43E-9A77447C02F8}" srcOrd="1" destOrd="0" presId="urn:microsoft.com/office/officeart/2009/3/layout/StepUpProcess"/>
    <dgm:cxn modelId="{B4EFE027-90D0-1640-B465-FBA8049DAAD7}" type="presParOf" srcId="{D6BDC85A-F96C-F747-A43E-9A77447C02F8}" destId="{A913B64D-B902-6144-AB33-3772113F5CC3}" srcOrd="0" destOrd="0" presId="urn:microsoft.com/office/officeart/2009/3/layout/StepUpProcess"/>
    <dgm:cxn modelId="{DC8D11DE-4889-BD4A-AD60-E2318F8E4809}" type="presParOf" srcId="{D6270161-7607-8A42-845B-3EEFDCA24D86}" destId="{07E06136-66FB-7649-A44C-01E21C7A7E4C}" srcOrd="2" destOrd="0" presId="urn:microsoft.com/office/officeart/2009/3/layout/StepUpProcess"/>
    <dgm:cxn modelId="{56A45008-26E8-C048-AAE7-0B07263EC6CB}" type="presParOf" srcId="{07E06136-66FB-7649-A44C-01E21C7A7E4C}" destId="{FBF977AC-02B8-2A49-850E-9FA73BD73E33}" srcOrd="0" destOrd="0" presId="urn:microsoft.com/office/officeart/2009/3/layout/StepUpProcess"/>
    <dgm:cxn modelId="{D0F5CD96-D05D-254C-BDB1-790B63C63FC2}" type="presParOf" srcId="{07E06136-66FB-7649-A44C-01E21C7A7E4C}" destId="{16FBD7EA-B5C6-EB47-9640-D066C9E8D437}" srcOrd="1" destOrd="0" presId="urn:microsoft.com/office/officeart/2009/3/layout/StepUpProcess"/>
    <dgm:cxn modelId="{C8FFE9BA-CDB8-2D47-82B0-B47EA3B99318}" type="presParOf" srcId="{07E06136-66FB-7649-A44C-01E21C7A7E4C}" destId="{2EF722CE-2282-7F4D-8460-7EEB3F1F1708}" srcOrd="2" destOrd="0" presId="urn:microsoft.com/office/officeart/2009/3/layout/StepUpProcess"/>
    <dgm:cxn modelId="{91905E54-4C3A-E845-BDC4-94558C0098CF}" type="presParOf" srcId="{D6270161-7607-8A42-845B-3EEFDCA24D86}" destId="{D3146F72-FEF8-7E4F-B563-E0A7E8518EB3}" srcOrd="3" destOrd="0" presId="urn:microsoft.com/office/officeart/2009/3/layout/StepUpProcess"/>
    <dgm:cxn modelId="{930741BA-39F6-1643-9A90-BC3368FEFDE4}" type="presParOf" srcId="{D3146F72-FEF8-7E4F-B563-E0A7E8518EB3}" destId="{0BEEEC3F-31B7-5B41-A84A-6FE7EEFE844C}" srcOrd="0" destOrd="0" presId="urn:microsoft.com/office/officeart/2009/3/layout/StepUpProcess"/>
    <dgm:cxn modelId="{F7E5647C-52F4-D148-AB56-A452BE8903BA}" type="presParOf" srcId="{D6270161-7607-8A42-845B-3EEFDCA24D86}" destId="{21BEFE02-5278-7A49-B02C-C2BBFC9316CB}" srcOrd="4" destOrd="0" presId="urn:microsoft.com/office/officeart/2009/3/layout/StepUpProcess"/>
    <dgm:cxn modelId="{22DC4A69-6390-4D41-9845-DB78F437D75B}" type="presParOf" srcId="{21BEFE02-5278-7A49-B02C-C2BBFC9316CB}" destId="{69DF7B4E-4DC6-B145-AE07-1EEB255C4F38}" srcOrd="0" destOrd="0" presId="urn:microsoft.com/office/officeart/2009/3/layout/StepUpProcess"/>
    <dgm:cxn modelId="{8C906155-AC46-9243-B8B5-ED6E0F3B16A2}" type="presParOf" srcId="{21BEFE02-5278-7A49-B02C-C2BBFC9316CB}" destId="{6E78AF81-8953-3149-AAF4-7AE7639FA9E2}"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5C3AB7C-D6FD-AB4C-89A3-30C67D9E0637}" type="doc">
      <dgm:prSet loTypeId="urn:microsoft.com/office/officeart/2005/8/layout/vList3" loCatId="" qsTypeId="urn:microsoft.com/office/officeart/2005/8/quickstyle/simple4" qsCatId="simple" csTypeId="urn:microsoft.com/office/officeart/2005/8/colors/accent1_2" csCatId="accent1" phldr="1"/>
      <dgm:spPr/>
    </dgm:pt>
    <dgm:pt modelId="{BFFE383C-C855-854A-9FD8-935A789E3A00}">
      <dgm:prSet phldrT="[Text]"/>
      <dgm:spPr>
        <a:solidFill>
          <a:schemeClr val="bg2">
            <a:lumMod val="20000"/>
            <a:lumOff val="80000"/>
          </a:schemeClr>
        </a:solidFill>
      </dgm:spPr>
      <dgm:t>
        <a:bodyPr/>
        <a:lstStyle/>
        <a:p>
          <a:r>
            <a:rPr lang="en-US" dirty="0"/>
            <a:t>Assess job/s</a:t>
          </a:r>
        </a:p>
      </dgm:t>
    </dgm:pt>
    <dgm:pt modelId="{0F0A7DC9-E2C6-4B4C-9678-0B45BD40E555}" type="parTrans" cxnId="{FFC372C0-2F69-BB49-A070-96A5E1C91FE4}">
      <dgm:prSet/>
      <dgm:spPr/>
      <dgm:t>
        <a:bodyPr/>
        <a:lstStyle/>
        <a:p>
          <a:endParaRPr lang="en-US"/>
        </a:p>
      </dgm:t>
    </dgm:pt>
    <dgm:pt modelId="{8950F26E-215D-744D-AA02-4B8F7E5392FB}" type="sibTrans" cxnId="{FFC372C0-2F69-BB49-A070-96A5E1C91FE4}">
      <dgm:prSet/>
      <dgm:spPr/>
      <dgm:t>
        <a:bodyPr/>
        <a:lstStyle/>
        <a:p>
          <a:endParaRPr lang="en-US"/>
        </a:p>
      </dgm:t>
    </dgm:pt>
    <dgm:pt modelId="{DAAE7B68-3EA7-F44F-BAF7-3D999BBB29DA}">
      <dgm:prSet phldrT="[Text]"/>
      <dgm:spPr>
        <a:solidFill>
          <a:schemeClr val="bg2">
            <a:lumMod val="40000"/>
            <a:lumOff val="60000"/>
          </a:schemeClr>
        </a:solidFill>
      </dgm:spPr>
      <dgm:t>
        <a:bodyPr/>
        <a:lstStyle/>
        <a:p>
          <a:r>
            <a:rPr lang="en-US" dirty="0"/>
            <a:t>Assess the culture</a:t>
          </a:r>
        </a:p>
      </dgm:t>
    </dgm:pt>
    <dgm:pt modelId="{9E203F49-018E-914A-9144-D28F73145467}" type="parTrans" cxnId="{D6EDA093-E5CC-AD4F-A12D-6FE14DDCC9F5}">
      <dgm:prSet/>
      <dgm:spPr/>
      <dgm:t>
        <a:bodyPr/>
        <a:lstStyle/>
        <a:p>
          <a:endParaRPr lang="en-US"/>
        </a:p>
      </dgm:t>
    </dgm:pt>
    <dgm:pt modelId="{347E53C9-F438-5E42-B2EF-E328289F1F28}" type="sibTrans" cxnId="{D6EDA093-E5CC-AD4F-A12D-6FE14DDCC9F5}">
      <dgm:prSet/>
      <dgm:spPr/>
      <dgm:t>
        <a:bodyPr/>
        <a:lstStyle/>
        <a:p>
          <a:endParaRPr lang="en-US"/>
        </a:p>
      </dgm:t>
    </dgm:pt>
    <dgm:pt modelId="{25888536-4CC7-A242-8D9A-73F954B8D7B5}">
      <dgm:prSet phldrT="[Text]"/>
      <dgm:spPr>
        <a:solidFill>
          <a:schemeClr val="bg2">
            <a:lumMod val="60000"/>
            <a:lumOff val="40000"/>
          </a:schemeClr>
        </a:solidFill>
      </dgm:spPr>
      <dgm:t>
        <a:bodyPr/>
        <a:lstStyle/>
        <a:p>
          <a:r>
            <a:rPr lang="en-US" dirty="0"/>
            <a:t>Know your customer</a:t>
          </a:r>
        </a:p>
      </dgm:t>
    </dgm:pt>
    <dgm:pt modelId="{4C112C27-FDCC-7140-8BB7-6457C876CE5F}" type="parTrans" cxnId="{FAE539B6-B493-024E-AA98-38427FCD50F6}">
      <dgm:prSet/>
      <dgm:spPr/>
      <dgm:t>
        <a:bodyPr/>
        <a:lstStyle/>
        <a:p>
          <a:endParaRPr lang="en-US"/>
        </a:p>
      </dgm:t>
    </dgm:pt>
    <dgm:pt modelId="{BD48397D-16D0-054C-8F41-067F8A1F67C2}" type="sibTrans" cxnId="{FAE539B6-B493-024E-AA98-38427FCD50F6}">
      <dgm:prSet/>
      <dgm:spPr/>
      <dgm:t>
        <a:bodyPr/>
        <a:lstStyle/>
        <a:p>
          <a:endParaRPr lang="en-US"/>
        </a:p>
      </dgm:t>
    </dgm:pt>
    <dgm:pt modelId="{D13439A1-1485-EF40-9291-4B960EF49715}">
      <dgm:prSet phldrT="[Text]"/>
      <dgm:spPr>
        <a:solidFill>
          <a:srgbClr val="FF0000"/>
        </a:solidFill>
      </dgm:spPr>
      <dgm:t>
        <a:bodyPr/>
        <a:lstStyle/>
        <a:p>
          <a:r>
            <a:rPr lang="en-US" dirty="0"/>
            <a:t>Be welcome back</a:t>
          </a:r>
        </a:p>
      </dgm:t>
    </dgm:pt>
    <dgm:pt modelId="{8E1BD38F-39DA-EF48-BAE8-E4A908F0E341}" type="parTrans" cxnId="{FE154DE7-C032-EB4C-8892-52FBC9708CD3}">
      <dgm:prSet/>
      <dgm:spPr/>
      <dgm:t>
        <a:bodyPr/>
        <a:lstStyle/>
        <a:p>
          <a:endParaRPr lang="en-US"/>
        </a:p>
      </dgm:t>
    </dgm:pt>
    <dgm:pt modelId="{7200B123-A3D4-F64F-BEF0-805257D4A826}" type="sibTrans" cxnId="{FE154DE7-C032-EB4C-8892-52FBC9708CD3}">
      <dgm:prSet/>
      <dgm:spPr/>
      <dgm:t>
        <a:bodyPr/>
        <a:lstStyle/>
        <a:p>
          <a:endParaRPr lang="en-US"/>
        </a:p>
      </dgm:t>
    </dgm:pt>
    <dgm:pt modelId="{2AFC5D53-CC01-364C-B6A7-686A29FEA37A}" type="pres">
      <dgm:prSet presAssocID="{D5C3AB7C-D6FD-AB4C-89A3-30C67D9E0637}" presName="linearFlow" presStyleCnt="0">
        <dgm:presLayoutVars>
          <dgm:dir/>
          <dgm:resizeHandles val="exact"/>
        </dgm:presLayoutVars>
      </dgm:prSet>
      <dgm:spPr/>
    </dgm:pt>
    <dgm:pt modelId="{342784DD-4350-F644-8BE3-53676E8E4777}" type="pres">
      <dgm:prSet presAssocID="{BFFE383C-C855-854A-9FD8-935A789E3A00}" presName="composite" presStyleCnt="0"/>
      <dgm:spPr/>
    </dgm:pt>
    <dgm:pt modelId="{7E3700B5-5CD1-0343-948A-5DB4F2C3D517}" type="pres">
      <dgm:prSet presAssocID="{BFFE383C-C855-854A-9FD8-935A789E3A00}" presName="imgShp" presStyleLbl="fgImgPlace1" presStyleIdx="0" presStyleCnt="4"/>
      <dgm:spPr>
        <a:solidFill>
          <a:schemeClr val="bg1">
            <a:lumMod val="65000"/>
          </a:schemeClr>
        </a:solidFill>
      </dgm:spPr>
    </dgm:pt>
    <dgm:pt modelId="{111B719F-7AB2-AD47-84C6-995E2EEF300A}" type="pres">
      <dgm:prSet presAssocID="{BFFE383C-C855-854A-9FD8-935A789E3A00}" presName="txShp" presStyleLbl="node1" presStyleIdx="0" presStyleCnt="4">
        <dgm:presLayoutVars>
          <dgm:bulletEnabled val="1"/>
        </dgm:presLayoutVars>
      </dgm:prSet>
      <dgm:spPr/>
    </dgm:pt>
    <dgm:pt modelId="{E0CA849C-0571-364A-AE03-94D31507C156}" type="pres">
      <dgm:prSet presAssocID="{8950F26E-215D-744D-AA02-4B8F7E5392FB}" presName="spacing" presStyleCnt="0"/>
      <dgm:spPr/>
    </dgm:pt>
    <dgm:pt modelId="{162EA0D2-FCCF-4340-80A7-A01A8E02960B}" type="pres">
      <dgm:prSet presAssocID="{DAAE7B68-3EA7-F44F-BAF7-3D999BBB29DA}" presName="composite" presStyleCnt="0"/>
      <dgm:spPr/>
    </dgm:pt>
    <dgm:pt modelId="{2A1F144B-F1C9-294B-B3E5-666577002BAD}" type="pres">
      <dgm:prSet presAssocID="{DAAE7B68-3EA7-F44F-BAF7-3D999BBB29DA}" presName="imgShp" presStyleLbl="fgImgPlace1" presStyleIdx="1" presStyleCnt="4"/>
      <dgm:spPr>
        <a:solidFill>
          <a:srgbClr val="A6A6A6"/>
        </a:solidFill>
      </dgm:spPr>
    </dgm:pt>
    <dgm:pt modelId="{B249A969-6DE4-6744-8795-C6A85DA435D9}" type="pres">
      <dgm:prSet presAssocID="{DAAE7B68-3EA7-F44F-BAF7-3D999BBB29DA}" presName="txShp" presStyleLbl="node1" presStyleIdx="1" presStyleCnt="4">
        <dgm:presLayoutVars>
          <dgm:bulletEnabled val="1"/>
        </dgm:presLayoutVars>
      </dgm:prSet>
      <dgm:spPr/>
    </dgm:pt>
    <dgm:pt modelId="{001745E5-943F-214B-945C-9CF78556D0B3}" type="pres">
      <dgm:prSet presAssocID="{347E53C9-F438-5E42-B2EF-E328289F1F28}" presName="spacing" presStyleCnt="0"/>
      <dgm:spPr/>
    </dgm:pt>
    <dgm:pt modelId="{83528565-AD97-544C-9C16-BACA8B173C4D}" type="pres">
      <dgm:prSet presAssocID="{25888536-4CC7-A242-8D9A-73F954B8D7B5}" presName="composite" presStyleCnt="0"/>
      <dgm:spPr/>
    </dgm:pt>
    <dgm:pt modelId="{AB4C73B6-9E94-EF4B-A521-A50B3E5D4737}" type="pres">
      <dgm:prSet presAssocID="{25888536-4CC7-A242-8D9A-73F954B8D7B5}" presName="imgShp" presStyleLbl="fgImgPlace1" presStyleIdx="2" presStyleCnt="4"/>
      <dgm:spPr>
        <a:solidFill>
          <a:srgbClr val="A6A6A6"/>
        </a:solidFill>
      </dgm:spPr>
    </dgm:pt>
    <dgm:pt modelId="{4314635C-94C3-3E4B-A349-531027806CD3}" type="pres">
      <dgm:prSet presAssocID="{25888536-4CC7-A242-8D9A-73F954B8D7B5}" presName="txShp" presStyleLbl="node1" presStyleIdx="2" presStyleCnt="4">
        <dgm:presLayoutVars>
          <dgm:bulletEnabled val="1"/>
        </dgm:presLayoutVars>
      </dgm:prSet>
      <dgm:spPr/>
    </dgm:pt>
    <dgm:pt modelId="{20364C8D-D24E-D043-958F-5172DAAA65C6}" type="pres">
      <dgm:prSet presAssocID="{BD48397D-16D0-054C-8F41-067F8A1F67C2}" presName="spacing" presStyleCnt="0"/>
      <dgm:spPr/>
    </dgm:pt>
    <dgm:pt modelId="{589DC185-8C72-E340-8D8F-547644CD0013}" type="pres">
      <dgm:prSet presAssocID="{D13439A1-1485-EF40-9291-4B960EF49715}" presName="composite" presStyleCnt="0"/>
      <dgm:spPr/>
    </dgm:pt>
    <dgm:pt modelId="{1C376025-A916-8C4D-8029-BE0941A38F1A}" type="pres">
      <dgm:prSet presAssocID="{D13439A1-1485-EF40-9291-4B960EF49715}" presName="imgShp" presStyleLbl="fgImgPlace1" presStyleIdx="3" presStyleCnt="4"/>
      <dgm:spPr>
        <a:solidFill>
          <a:srgbClr val="A6A6A6"/>
        </a:solidFill>
      </dgm:spPr>
    </dgm:pt>
    <dgm:pt modelId="{0D69AF30-CC01-7B44-908C-ADFE404513C0}" type="pres">
      <dgm:prSet presAssocID="{D13439A1-1485-EF40-9291-4B960EF49715}" presName="txShp" presStyleLbl="node1" presStyleIdx="3" presStyleCnt="4">
        <dgm:presLayoutVars>
          <dgm:bulletEnabled val="1"/>
        </dgm:presLayoutVars>
      </dgm:prSet>
      <dgm:spPr/>
    </dgm:pt>
  </dgm:ptLst>
  <dgm:cxnLst>
    <dgm:cxn modelId="{4141142C-4A3A-724A-AE68-2D1B4F39CB40}" type="presOf" srcId="{BFFE383C-C855-854A-9FD8-935A789E3A00}" destId="{111B719F-7AB2-AD47-84C6-995E2EEF300A}" srcOrd="0" destOrd="0" presId="urn:microsoft.com/office/officeart/2005/8/layout/vList3"/>
    <dgm:cxn modelId="{D6EDA093-E5CC-AD4F-A12D-6FE14DDCC9F5}" srcId="{D5C3AB7C-D6FD-AB4C-89A3-30C67D9E0637}" destId="{DAAE7B68-3EA7-F44F-BAF7-3D999BBB29DA}" srcOrd="1" destOrd="0" parTransId="{9E203F49-018E-914A-9144-D28F73145467}" sibTransId="{347E53C9-F438-5E42-B2EF-E328289F1F28}"/>
    <dgm:cxn modelId="{BEDD38AA-87BE-8B46-A21D-989373420BD1}" type="presOf" srcId="{D5C3AB7C-D6FD-AB4C-89A3-30C67D9E0637}" destId="{2AFC5D53-CC01-364C-B6A7-686A29FEA37A}" srcOrd="0" destOrd="0" presId="urn:microsoft.com/office/officeart/2005/8/layout/vList3"/>
    <dgm:cxn modelId="{FAE539B6-B493-024E-AA98-38427FCD50F6}" srcId="{D5C3AB7C-D6FD-AB4C-89A3-30C67D9E0637}" destId="{25888536-4CC7-A242-8D9A-73F954B8D7B5}" srcOrd="2" destOrd="0" parTransId="{4C112C27-FDCC-7140-8BB7-6457C876CE5F}" sibTransId="{BD48397D-16D0-054C-8F41-067F8A1F67C2}"/>
    <dgm:cxn modelId="{FFC372C0-2F69-BB49-A070-96A5E1C91FE4}" srcId="{D5C3AB7C-D6FD-AB4C-89A3-30C67D9E0637}" destId="{BFFE383C-C855-854A-9FD8-935A789E3A00}" srcOrd="0" destOrd="0" parTransId="{0F0A7DC9-E2C6-4B4C-9678-0B45BD40E555}" sibTransId="{8950F26E-215D-744D-AA02-4B8F7E5392FB}"/>
    <dgm:cxn modelId="{34DE25CC-8543-3F47-A2E2-DEADE8E212F8}" type="presOf" srcId="{25888536-4CC7-A242-8D9A-73F954B8D7B5}" destId="{4314635C-94C3-3E4B-A349-531027806CD3}" srcOrd="0" destOrd="0" presId="urn:microsoft.com/office/officeart/2005/8/layout/vList3"/>
    <dgm:cxn modelId="{FE154DE7-C032-EB4C-8892-52FBC9708CD3}" srcId="{D5C3AB7C-D6FD-AB4C-89A3-30C67D9E0637}" destId="{D13439A1-1485-EF40-9291-4B960EF49715}" srcOrd="3" destOrd="0" parTransId="{8E1BD38F-39DA-EF48-BAE8-E4A908F0E341}" sibTransId="{7200B123-A3D4-F64F-BEF0-805257D4A826}"/>
    <dgm:cxn modelId="{BA0902F1-A129-CE4A-8A36-4F529CDF4029}" type="presOf" srcId="{D13439A1-1485-EF40-9291-4B960EF49715}" destId="{0D69AF30-CC01-7B44-908C-ADFE404513C0}" srcOrd="0" destOrd="0" presId="urn:microsoft.com/office/officeart/2005/8/layout/vList3"/>
    <dgm:cxn modelId="{82C473FB-AB90-704B-9013-A60EF19253F5}" type="presOf" srcId="{DAAE7B68-3EA7-F44F-BAF7-3D999BBB29DA}" destId="{B249A969-6DE4-6744-8795-C6A85DA435D9}" srcOrd="0" destOrd="0" presId="urn:microsoft.com/office/officeart/2005/8/layout/vList3"/>
    <dgm:cxn modelId="{A4EC29B2-973C-4841-B35D-81AB5E82CFE4}" type="presParOf" srcId="{2AFC5D53-CC01-364C-B6A7-686A29FEA37A}" destId="{342784DD-4350-F644-8BE3-53676E8E4777}" srcOrd="0" destOrd="0" presId="urn:microsoft.com/office/officeart/2005/8/layout/vList3"/>
    <dgm:cxn modelId="{CDDDA32C-87A5-374C-A2D8-AB4B672F0CE4}" type="presParOf" srcId="{342784DD-4350-F644-8BE3-53676E8E4777}" destId="{7E3700B5-5CD1-0343-948A-5DB4F2C3D517}" srcOrd="0" destOrd="0" presId="urn:microsoft.com/office/officeart/2005/8/layout/vList3"/>
    <dgm:cxn modelId="{D4BD1B20-FC16-D648-9CCA-B26FD4280399}" type="presParOf" srcId="{342784DD-4350-F644-8BE3-53676E8E4777}" destId="{111B719F-7AB2-AD47-84C6-995E2EEF300A}" srcOrd="1" destOrd="0" presId="urn:microsoft.com/office/officeart/2005/8/layout/vList3"/>
    <dgm:cxn modelId="{1C6B3F41-D584-4D4D-89F0-F3B2C0349F9B}" type="presParOf" srcId="{2AFC5D53-CC01-364C-B6A7-686A29FEA37A}" destId="{E0CA849C-0571-364A-AE03-94D31507C156}" srcOrd="1" destOrd="0" presId="urn:microsoft.com/office/officeart/2005/8/layout/vList3"/>
    <dgm:cxn modelId="{ACB1251D-ECBF-E44D-BC0A-93DBED891F49}" type="presParOf" srcId="{2AFC5D53-CC01-364C-B6A7-686A29FEA37A}" destId="{162EA0D2-FCCF-4340-80A7-A01A8E02960B}" srcOrd="2" destOrd="0" presId="urn:microsoft.com/office/officeart/2005/8/layout/vList3"/>
    <dgm:cxn modelId="{400C4A6E-400C-EC4C-B9AC-1EDC5E646C69}" type="presParOf" srcId="{162EA0D2-FCCF-4340-80A7-A01A8E02960B}" destId="{2A1F144B-F1C9-294B-B3E5-666577002BAD}" srcOrd="0" destOrd="0" presId="urn:microsoft.com/office/officeart/2005/8/layout/vList3"/>
    <dgm:cxn modelId="{03EF4B63-794E-5243-9117-4D41AAC59EFE}" type="presParOf" srcId="{162EA0D2-FCCF-4340-80A7-A01A8E02960B}" destId="{B249A969-6DE4-6744-8795-C6A85DA435D9}" srcOrd="1" destOrd="0" presId="urn:microsoft.com/office/officeart/2005/8/layout/vList3"/>
    <dgm:cxn modelId="{88D53770-2593-6243-AFE2-27F4072F2264}" type="presParOf" srcId="{2AFC5D53-CC01-364C-B6A7-686A29FEA37A}" destId="{001745E5-943F-214B-945C-9CF78556D0B3}" srcOrd="3" destOrd="0" presId="urn:microsoft.com/office/officeart/2005/8/layout/vList3"/>
    <dgm:cxn modelId="{77C5341D-2716-EC40-8578-930DAF85A2C6}" type="presParOf" srcId="{2AFC5D53-CC01-364C-B6A7-686A29FEA37A}" destId="{83528565-AD97-544C-9C16-BACA8B173C4D}" srcOrd="4" destOrd="0" presId="urn:microsoft.com/office/officeart/2005/8/layout/vList3"/>
    <dgm:cxn modelId="{D8D79EE8-15E4-5141-92AC-B021A882302E}" type="presParOf" srcId="{83528565-AD97-544C-9C16-BACA8B173C4D}" destId="{AB4C73B6-9E94-EF4B-A521-A50B3E5D4737}" srcOrd="0" destOrd="0" presId="urn:microsoft.com/office/officeart/2005/8/layout/vList3"/>
    <dgm:cxn modelId="{FF97CEB1-225A-104E-B832-B3E96D801302}" type="presParOf" srcId="{83528565-AD97-544C-9C16-BACA8B173C4D}" destId="{4314635C-94C3-3E4B-A349-531027806CD3}" srcOrd="1" destOrd="0" presId="urn:microsoft.com/office/officeart/2005/8/layout/vList3"/>
    <dgm:cxn modelId="{762D71C2-91FB-9741-91FC-B00BEFF90A7B}" type="presParOf" srcId="{2AFC5D53-CC01-364C-B6A7-686A29FEA37A}" destId="{20364C8D-D24E-D043-958F-5172DAAA65C6}" srcOrd="5" destOrd="0" presId="urn:microsoft.com/office/officeart/2005/8/layout/vList3"/>
    <dgm:cxn modelId="{620F7017-40A7-B84E-A9BC-DE726EF0E445}" type="presParOf" srcId="{2AFC5D53-CC01-364C-B6A7-686A29FEA37A}" destId="{589DC185-8C72-E340-8D8F-547644CD0013}" srcOrd="6" destOrd="0" presId="urn:microsoft.com/office/officeart/2005/8/layout/vList3"/>
    <dgm:cxn modelId="{F7590A45-FEDE-4B4F-8366-5E02F0C2F400}" type="presParOf" srcId="{589DC185-8C72-E340-8D8F-547644CD0013}" destId="{1C376025-A916-8C4D-8029-BE0941A38F1A}" srcOrd="0" destOrd="0" presId="urn:microsoft.com/office/officeart/2005/8/layout/vList3"/>
    <dgm:cxn modelId="{99E4EB41-9CC7-3C48-AA30-45DF60CB7BDE}" type="presParOf" srcId="{589DC185-8C72-E340-8D8F-547644CD0013}" destId="{0D69AF30-CC01-7B44-908C-ADFE404513C0}"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7994531-E482-2549-BA42-513609FEFB1A}" type="doc">
      <dgm:prSet loTypeId="urn:microsoft.com/office/officeart/2005/8/layout/list1" loCatId="" qsTypeId="urn:microsoft.com/office/officeart/2005/8/quickstyle/3D2" qsCatId="3D" csTypeId="urn:microsoft.com/office/officeart/2005/8/colors/accent0_3" csCatId="mainScheme" phldr="1"/>
      <dgm:spPr/>
      <dgm:t>
        <a:bodyPr/>
        <a:lstStyle/>
        <a:p>
          <a:endParaRPr lang="en-US"/>
        </a:p>
      </dgm:t>
    </dgm:pt>
    <dgm:pt modelId="{B0B8C137-0969-824A-9385-5DE723A04541}">
      <dgm:prSet phldrT="[Text]"/>
      <dgm:spPr/>
      <dgm:t>
        <a:bodyPr/>
        <a:lstStyle/>
        <a:p>
          <a:r>
            <a:rPr lang="en-US" dirty="0"/>
            <a:t>Skill Inventories</a:t>
          </a:r>
        </a:p>
      </dgm:t>
    </dgm:pt>
    <dgm:pt modelId="{5E3502CA-1385-AE43-84B7-5EF04844DF34}" type="parTrans" cxnId="{65E8670F-AEF9-474E-94E6-52FD28809E1A}">
      <dgm:prSet/>
      <dgm:spPr/>
      <dgm:t>
        <a:bodyPr/>
        <a:lstStyle/>
        <a:p>
          <a:endParaRPr lang="en-US"/>
        </a:p>
      </dgm:t>
    </dgm:pt>
    <dgm:pt modelId="{EACF70AE-B0CF-5F41-BF40-1AF9639EB22E}" type="sibTrans" cxnId="{65E8670F-AEF9-474E-94E6-52FD28809E1A}">
      <dgm:prSet/>
      <dgm:spPr/>
      <dgm:t>
        <a:bodyPr/>
        <a:lstStyle/>
        <a:p>
          <a:endParaRPr lang="en-US"/>
        </a:p>
      </dgm:t>
    </dgm:pt>
    <dgm:pt modelId="{32F182E3-2854-8747-AB57-57B61F588623}">
      <dgm:prSet phldrT="[Text]"/>
      <dgm:spPr/>
      <dgm:t>
        <a:bodyPr/>
        <a:lstStyle/>
        <a:p>
          <a:r>
            <a:rPr lang="en-US" dirty="0"/>
            <a:t>Cultural Assessments</a:t>
          </a:r>
        </a:p>
      </dgm:t>
    </dgm:pt>
    <dgm:pt modelId="{7299D671-B9F5-7B4C-AEF3-13BEC3E65EDB}" type="parTrans" cxnId="{ED26B0BB-4881-C146-AD76-6D5004886A8B}">
      <dgm:prSet/>
      <dgm:spPr/>
      <dgm:t>
        <a:bodyPr/>
        <a:lstStyle/>
        <a:p>
          <a:endParaRPr lang="en-US"/>
        </a:p>
      </dgm:t>
    </dgm:pt>
    <dgm:pt modelId="{E908D874-F99E-8A4D-95B0-0BDF21717666}" type="sibTrans" cxnId="{ED26B0BB-4881-C146-AD76-6D5004886A8B}">
      <dgm:prSet/>
      <dgm:spPr/>
      <dgm:t>
        <a:bodyPr/>
        <a:lstStyle/>
        <a:p>
          <a:endParaRPr lang="en-US"/>
        </a:p>
      </dgm:t>
    </dgm:pt>
    <dgm:pt modelId="{53C11D19-DA00-AD41-B3DA-5D19B1792BCE}">
      <dgm:prSet phldrT="[Text]"/>
      <dgm:spPr/>
      <dgm:t>
        <a:bodyPr/>
        <a:lstStyle/>
        <a:p>
          <a:r>
            <a:rPr lang="en-US" dirty="0"/>
            <a:t>Task and Sequence Analysis</a:t>
          </a:r>
        </a:p>
      </dgm:t>
    </dgm:pt>
    <dgm:pt modelId="{8356663F-B878-B449-B1A4-158258C33514}" type="parTrans" cxnId="{58B27BEF-53B0-2647-A3E9-291C2385CB3D}">
      <dgm:prSet/>
      <dgm:spPr/>
      <dgm:t>
        <a:bodyPr/>
        <a:lstStyle/>
        <a:p>
          <a:endParaRPr lang="en-US"/>
        </a:p>
      </dgm:t>
    </dgm:pt>
    <dgm:pt modelId="{2FE5B52F-9A74-5D43-9CA2-F56E4D6E12F5}" type="sibTrans" cxnId="{58B27BEF-53B0-2647-A3E9-291C2385CB3D}">
      <dgm:prSet/>
      <dgm:spPr/>
      <dgm:t>
        <a:bodyPr/>
        <a:lstStyle/>
        <a:p>
          <a:endParaRPr lang="en-US"/>
        </a:p>
      </dgm:t>
    </dgm:pt>
    <dgm:pt modelId="{4D716716-88E0-4449-8F52-29A1398A835D}">
      <dgm:prSet phldrT="[Text]"/>
      <dgm:spPr/>
      <dgm:t>
        <a:bodyPr/>
        <a:lstStyle/>
        <a:p>
          <a:r>
            <a:rPr lang="en-US" dirty="0"/>
            <a:t>Flow charts and diagrams</a:t>
          </a:r>
        </a:p>
      </dgm:t>
    </dgm:pt>
    <dgm:pt modelId="{562CD389-A8C8-CE4A-AB70-6CFAD4C65BFD}" type="parTrans" cxnId="{CA79E255-359F-DD4E-B491-AD9A71032303}">
      <dgm:prSet/>
      <dgm:spPr/>
      <dgm:t>
        <a:bodyPr/>
        <a:lstStyle/>
        <a:p>
          <a:endParaRPr lang="en-US"/>
        </a:p>
      </dgm:t>
    </dgm:pt>
    <dgm:pt modelId="{C959EB04-7288-4C4B-84A7-2CBC0EAD1CE9}" type="sibTrans" cxnId="{CA79E255-359F-DD4E-B491-AD9A71032303}">
      <dgm:prSet/>
      <dgm:spPr/>
      <dgm:t>
        <a:bodyPr/>
        <a:lstStyle/>
        <a:p>
          <a:endParaRPr lang="en-US"/>
        </a:p>
      </dgm:t>
    </dgm:pt>
    <dgm:pt modelId="{DC238A84-3811-CA46-82DD-2FE4622BE310}" type="pres">
      <dgm:prSet presAssocID="{27994531-E482-2549-BA42-513609FEFB1A}" presName="linear" presStyleCnt="0">
        <dgm:presLayoutVars>
          <dgm:dir/>
          <dgm:animLvl val="lvl"/>
          <dgm:resizeHandles val="exact"/>
        </dgm:presLayoutVars>
      </dgm:prSet>
      <dgm:spPr/>
    </dgm:pt>
    <dgm:pt modelId="{481CA478-A6F8-084D-8AFB-5095B082D643}" type="pres">
      <dgm:prSet presAssocID="{B0B8C137-0969-824A-9385-5DE723A04541}" presName="parentLin" presStyleCnt="0"/>
      <dgm:spPr/>
    </dgm:pt>
    <dgm:pt modelId="{6F650E22-C80A-5847-9D5F-C0048FC72205}" type="pres">
      <dgm:prSet presAssocID="{B0B8C137-0969-824A-9385-5DE723A04541}" presName="parentLeftMargin" presStyleLbl="node1" presStyleIdx="0" presStyleCnt="4"/>
      <dgm:spPr/>
    </dgm:pt>
    <dgm:pt modelId="{C67D7A5E-D2B0-9846-84F6-664C10E19D34}" type="pres">
      <dgm:prSet presAssocID="{B0B8C137-0969-824A-9385-5DE723A04541}" presName="parentText" presStyleLbl="node1" presStyleIdx="0" presStyleCnt="4">
        <dgm:presLayoutVars>
          <dgm:chMax val="0"/>
          <dgm:bulletEnabled val="1"/>
        </dgm:presLayoutVars>
      </dgm:prSet>
      <dgm:spPr/>
    </dgm:pt>
    <dgm:pt modelId="{7E1DAD0F-A3DF-984E-BC88-E069E94850A5}" type="pres">
      <dgm:prSet presAssocID="{B0B8C137-0969-824A-9385-5DE723A04541}" presName="negativeSpace" presStyleCnt="0"/>
      <dgm:spPr/>
    </dgm:pt>
    <dgm:pt modelId="{9BA61EC8-F9E2-E241-88B8-D1E5C9BF226A}" type="pres">
      <dgm:prSet presAssocID="{B0B8C137-0969-824A-9385-5DE723A04541}" presName="childText" presStyleLbl="conFgAcc1" presStyleIdx="0" presStyleCnt="4">
        <dgm:presLayoutVars>
          <dgm:bulletEnabled val="1"/>
        </dgm:presLayoutVars>
      </dgm:prSet>
      <dgm:spPr/>
    </dgm:pt>
    <dgm:pt modelId="{5EB0A8B6-23B7-424A-9DF8-804D7E48DCDD}" type="pres">
      <dgm:prSet presAssocID="{EACF70AE-B0CF-5F41-BF40-1AF9639EB22E}" presName="spaceBetweenRectangles" presStyleCnt="0"/>
      <dgm:spPr/>
    </dgm:pt>
    <dgm:pt modelId="{BF5FAA93-539F-8844-B003-EAA657EE7609}" type="pres">
      <dgm:prSet presAssocID="{32F182E3-2854-8747-AB57-57B61F588623}" presName="parentLin" presStyleCnt="0"/>
      <dgm:spPr/>
    </dgm:pt>
    <dgm:pt modelId="{E0DB851C-2B7E-294E-BBEB-B606F6741D5A}" type="pres">
      <dgm:prSet presAssocID="{32F182E3-2854-8747-AB57-57B61F588623}" presName="parentLeftMargin" presStyleLbl="node1" presStyleIdx="0" presStyleCnt="4"/>
      <dgm:spPr/>
    </dgm:pt>
    <dgm:pt modelId="{AE2C051F-0167-F248-97DA-0CC531EFCC52}" type="pres">
      <dgm:prSet presAssocID="{32F182E3-2854-8747-AB57-57B61F588623}" presName="parentText" presStyleLbl="node1" presStyleIdx="1" presStyleCnt="4">
        <dgm:presLayoutVars>
          <dgm:chMax val="0"/>
          <dgm:bulletEnabled val="1"/>
        </dgm:presLayoutVars>
      </dgm:prSet>
      <dgm:spPr/>
    </dgm:pt>
    <dgm:pt modelId="{131E802F-8434-E948-A173-A3F88D156BA0}" type="pres">
      <dgm:prSet presAssocID="{32F182E3-2854-8747-AB57-57B61F588623}" presName="negativeSpace" presStyleCnt="0"/>
      <dgm:spPr/>
    </dgm:pt>
    <dgm:pt modelId="{B2C98709-3962-F04B-B8F8-5C36FC8405A3}" type="pres">
      <dgm:prSet presAssocID="{32F182E3-2854-8747-AB57-57B61F588623}" presName="childText" presStyleLbl="conFgAcc1" presStyleIdx="1" presStyleCnt="4">
        <dgm:presLayoutVars>
          <dgm:bulletEnabled val="1"/>
        </dgm:presLayoutVars>
      </dgm:prSet>
      <dgm:spPr/>
    </dgm:pt>
    <dgm:pt modelId="{E008D791-FDDF-C247-BBC5-636C6E5F47F8}" type="pres">
      <dgm:prSet presAssocID="{E908D874-F99E-8A4D-95B0-0BDF21717666}" presName="spaceBetweenRectangles" presStyleCnt="0"/>
      <dgm:spPr/>
    </dgm:pt>
    <dgm:pt modelId="{7FE46FD2-1CA9-0F4E-8252-B0985986AA65}" type="pres">
      <dgm:prSet presAssocID="{53C11D19-DA00-AD41-B3DA-5D19B1792BCE}" presName="parentLin" presStyleCnt="0"/>
      <dgm:spPr/>
    </dgm:pt>
    <dgm:pt modelId="{01093D03-BD7F-594E-882F-E98EC9D79F06}" type="pres">
      <dgm:prSet presAssocID="{53C11D19-DA00-AD41-B3DA-5D19B1792BCE}" presName="parentLeftMargin" presStyleLbl="node1" presStyleIdx="1" presStyleCnt="4"/>
      <dgm:spPr/>
    </dgm:pt>
    <dgm:pt modelId="{D802FB20-F57F-C142-AC4E-78C16484CD43}" type="pres">
      <dgm:prSet presAssocID="{53C11D19-DA00-AD41-B3DA-5D19B1792BCE}" presName="parentText" presStyleLbl="node1" presStyleIdx="2" presStyleCnt="4">
        <dgm:presLayoutVars>
          <dgm:chMax val="0"/>
          <dgm:bulletEnabled val="1"/>
        </dgm:presLayoutVars>
      </dgm:prSet>
      <dgm:spPr/>
    </dgm:pt>
    <dgm:pt modelId="{783A5286-AB5E-044C-B376-4752E3A51C4F}" type="pres">
      <dgm:prSet presAssocID="{53C11D19-DA00-AD41-B3DA-5D19B1792BCE}" presName="negativeSpace" presStyleCnt="0"/>
      <dgm:spPr/>
    </dgm:pt>
    <dgm:pt modelId="{E102BCE9-5DF9-5D44-83E5-9FAA783598CC}" type="pres">
      <dgm:prSet presAssocID="{53C11D19-DA00-AD41-B3DA-5D19B1792BCE}" presName="childText" presStyleLbl="conFgAcc1" presStyleIdx="2" presStyleCnt="4">
        <dgm:presLayoutVars>
          <dgm:bulletEnabled val="1"/>
        </dgm:presLayoutVars>
      </dgm:prSet>
      <dgm:spPr/>
    </dgm:pt>
    <dgm:pt modelId="{83606BA6-1326-544D-9EF3-A332680A35E3}" type="pres">
      <dgm:prSet presAssocID="{2FE5B52F-9A74-5D43-9CA2-F56E4D6E12F5}" presName="spaceBetweenRectangles" presStyleCnt="0"/>
      <dgm:spPr/>
    </dgm:pt>
    <dgm:pt modelId="{9353DA0C-7585-2649-A1D7-7BEDA6A58B42}" type="pres">
      <dgm:prSet presAssocID="{4D716716-88E0-4449-8F52-29A1398A835D}" presName="parentLin" presStyleCnt="0"/>
      <dgm:spPr/>
    </dgm:pt>
    <dgm:pt modelId="{A41ECE81-7C13-A746-8961-C59D5FA15D86}" type="pres">
      <dgm:prSet presAssocID="{4D716716-88E0-4449-8F52-29A1398A835D}" presName="parentLeftMargin" presStyleLbl="node1" presStyleIdx="2" presStyleCnt="4"/>
      <dgm:spPr/>
    </dgm:pt>
    <dgm:pt modelId="{AF7FCCC8-9A3C-F541-A3A7-03BDA4DD3A90}" type="pres">
      <dgm:prSet presAssocID="{4D716716-88E0-4449-8F52-29A1398A835D}" presName="parentText" presStyleLbl="node1" presStyleIdx="3" presStyleCnt="4">
        <dgm:presLayoutVars>
          <dgm:chMax val="0"/>
          <dgm:bulletEnabled val="1"/>
        </dgm:presLayoutVars>
      </dgm:prSet>
      <dgm:spPr/>
    </dgm:pt>
    <dgm:pt modelId="{482E04F2-3646-A349-9AB4-37906A113C5D}" type="pres">
      <dgm:prSet presAssocID="{4D716716-88E0-4449-8F52-29A1398A835D}" presName="negativeSpace" presStyleCnt="0"/>
      <dgm:spPr/>
    </dgm:pt>
    <dgm:pt modelId="{50A45D78-72D5-064B-BB1C-9F59CD53CB2B}" type="pres">
      <dgm:prSet presAssocID="{4D716716-88E0-4449-8F52-29A1398A835D}" presName="childText" presStyleLbl="conFgAcc1" presStyleIdx="3" presStyleCnt="4">
        <dgm:presLayoutVars>
          <dgm:bulletEnabled val="1"/>
        </dgm:presLayoutVars>
      </dgm:prSet>
      <dgm:spPr/>
    </dgm:pt>
  </dgm:ptLst>
  <dgm:cxnLst>
    <dgm:cxn modelId="{7EE81301-0C02-444D-95E3-0B23906A1EAD}" type="presOf" srcId="{32F182E3-2854-8747-AB57-57B61F588623}" destId="{E0DB851C-2B7E-294E-BBEB-B606F6741D5A}" srcOrd="0" destOrd="0" presId="urn:microsoft.com/office/officeart/2005/8/layout/list1"/>
    <dgm:cxn modelId="{65E8670F-AEF9-474E-94E6-52FD28809E1A}" srcId="{27994531-E482-2549-BA42-513609FEFB1A}" destId="{B0B8C137-0969-824A-9385-5DE723A04541}" srcOrd="0" destOrd="0" parTransId="{5E3502CA-1385-AE43-84B7-5EF04844DF34}" sibTransId="{EACF70AE-B0CF-5F41-BF40-1AF9639EB22E}"/>
    <dgm:cxn modelId="{1B3FCF38-E707-564F-B84E-3513729F6F6F}" type="presOf" srcId="{53C11D19-DA00-AD41-B3DA-5D19B1792BCE}" destId="{D802FB20-F57F-C142-AC4E-78C16484CD43}" srcOrd="1" destOrd="0" presId="urn:microsoft.com/office/officeart/2005/8/layout/list1"/>
    <dgm:cxn modelId="{7E691B53-7912-0A4A-A52A-6CD5D226CA8F}" type="presOf" srcId="{32F182E3-2854-8747-AB57-57B61F588623}" destId="{AE2C051F-0167-F248-97DA-0CC531EFCC52}" srcOrd="1" destOrd="0" presId="urn:microsoft.com/office/officeart/2005/8/layout/list1"/>
    <dgm:cxn modelId="{CA79E255-359F-DD4E-B491-AD9A71032303}" srcId="{27994531-E482-2549-BA42-513609FEFB1A}" destId="{4D716716-88E0-4449-8F52-29A1398A835D}" srcOrd="3" destOrd="0" parTransId="{562CD389-A8C8-CE4A-AB70-6CFAD4C65BFD}" sibTransId="{C959EB04-7288-4C4B-84A7-2CBC0EAD1CE9}"/>
    <dgm:cxn modelId="{1C880B87-1702-D847-B07C-19AFF5E7DB4C}" type="presOf" srcId="{27994531-E482-2549-BA42-513609FEFB1A}" destId="{DC238A84-3811-CA46-82DD-2FE4622BE310}" srcOrd="0" destOrd="0" presId="urn:microsoft.com/office/officeart/2005/8/layout/list1"/>
    <dgm:cxn modelId="{F59B6C97-7525-804D-94B2-BB77B150C35E}" type="presOf" srcId="{B0B8C137-0969-824A-9385-5DE723A04541}" destId="{6F650E22-C80A-5847-9D5F-C0048FC72205}" srcOrd="0" destOrd="0" presId="urn:microsoft.com/office/officeart/2005/8/layout/list1"/>
    <dgm:cxn modelId="{C6D7A2A3-FB60-3446-97A8-A7848064EB60}" type="presOf" srcId="{53C11D19-DA00-AD41-B3DA-5D19B1792BCE}" destId="{01093D03-BD7F-594E-882F-E98EC9D79F06}" srcOrd="0" destOrd="0" presId="urn:microsoft.com/office/officeart/2005/8/layout/list1"/>
    <dgm:cxn modelId="{E7FE3FB3-88A4-2F47-8DD6-CFE8DCAEC4F9}" type="presOf" srcId="{B0B8C137-0969-824A-9385-5DE723A04541}" destId="{C67D7A5E-D2B0-9846-84F6-664C10E19D34}" srcOrd="1" destOrd="0" presId="urn:microsoft.com/office/officeart/2005/8/layout/list1"/>
    <dgm:cxn modelId="{ED26B0BB-4881-C146-AD76-6D5004886A8B}" srcId="{27994531-E482-2549-BA42-513609FEFB1A}" destId="{32F182E3-2854-8747-AB57-57B61F588623}" srcOrd="1" destOrd="0" parTransId="{7299D671-B9F5-7B4C-AEF3-13BEC3E65EDB}" sibTransId="{E908D874-F99E-8A4D-95B0-0BDF21717666}"/>
    <dgm:cxn modelId="{58B27BEF-53B0-2647-A3E9-291C2385CB3D}" srcId="{27994531-E482-2549-BA42-513609FEFB1A}" destId="{53C11D19-DA00-AD41-B3DA-5D19B1792BCE}" srcOrd="2" destOrd="0" parTransId="{8356663F-B878-B449-B1A4-158258C33514}" sibTransId="{2FE5B52F-9A74-5D43-9CA2-F56E4D6E12F5}"/>
    <dgm:cxn modelId="{647C4CF6-C6AB-5D45-8836-0818D486B8AB}" type="presOf" srcId="{4D716716-88E0-4449-8F52-29A1398A835D}" destId="{AF7FCCC8-9A3C-F541-A3A7-03BDA4DD3A90}" srcOrd="1" destOrd="0" presId="urn:microsoft.com/office/officeart/2005/8/layout/list1"/>
    <dgm:cxn modelId="{866CB5FF-F686-5440-BF9E-9DABA2FA7AB6}" type="presOf" srcId="{4D716716-88E0-4449-8F52-29A1398A835D}" destId="{A41ECE81-7C13-A746-8961-C59D5FA15D86}" srcOrd="0" destOrd="0" presId="urn:microsoft.com/office/officeart/2005/8/layout/list1"/>
    <dgm:cxn modelId="{274465D9-1BEA-3043-887F-ECC1DA1EF20F}" type="presParOf" srcId="{DC238A84-3811-CA46-82DD-2FE4622BE310}" destId="{481CA478-A6F8-084D-8AFB-5095B082D643}" srcOrd="0" destOrd="0" presId="urn:microsoft.com/office/officeart/2005/8/layout/list1"/>
    <dgm:cxn modelId="{B5A3601D-3B43-BF4D-B2AB-490E8BDF897A}" type="presParOf" srcId="{481CA478-A6F8-084D-8AFB-5095B082D643}" destId="{6F650E22-C80A-5847-9D5F-C0048FC72205}" srcOrd="0" destOrd="0" presId="urn:microsoft.com/office/officeart/2005/8/layout/list1"/>
    <dgm:cxn modelId="{9AE2C8F9-84EA-9F44-A373-87D8E4865DC3}" type="presParOf" srcId="{481CA478-A6F8-084D-8AFB-5095B082D643}" destId="{C67D7A5E-D2B0-9846-84F6-664C10E19D34}" srcOrd="1" destOrd="0" presId="urn:microsoft.com/office/officeart/2005/8/layout/list1"/>
    <dgm:cxn modelId="{96F41233-FFFF-D242-BEDB-2C11E49D8CED}" type="presParOf" srcId="{DC238A84-3811-CA46-82DD-2FE4622BE310}" destId="{7E1DAD0F-A3DF-984E-BC88-E069E94850A5}" srcOrd="1" destOrd="0" presId="urn:microsoft.com/office/officeart/2005/8/layout/list1"/>
    <dgm:cxn modelId="{62403F69-7B11-D145-B430-D79AC61968EC}" type="presParOf" srcId="{DC238A84-3811-CA46-82DD-2FE4622BE310}" destId="{9BA61EC8-F9E2-E241-88B8-D1E5C9BF226A}" srcOrd="2" destOrd="0" presId="urn:microsoft.com/office/officeart/2005/8/layout/list1"/>
    <dgm:cxn modelId="{DFDDE9ED-2AC7-A845-A591-9999385556BF}" type="presParOf" srcId="{DC238A84-3811-CA46-82DD-2FE4622BE310}" destId="{5EB0A8B6-23B7-424A-9DF8-804D7E48DCDD}" srcOrd="3" destOrd="0" presId="urn:microsoft.com/office/officeart/2005/8/layout/list1"/>
    <dgm:cxn modelId="{2A2ED144-F4DF-8F4B-862F-E2325E96D584}" type="presParOf" srcId="{DC238A84-3811-CA46-82DD-2FE4622BE310}" destId="{BF5FAA93-539F-8844-B003-EAA657EE7609}" srcOrd="4" destOrd="0" presId="urn:microsoft.com/office/officeart/2005/8/layout/list1"/>
    <dgm:cxn modelId="{085C659F-0BBE-C145-86D6-4C529A2DA485}" type="presParOf" srcId="{BF5FAA93-539F-8844-B003-EAA657EE7609}" destId="{E0DB851C-2B7E-294E-BBEB-B606F6741D5A}" srcOrd="0" destOrd="0" presId="urn:microsoft.com/office/officeart/2005/8/layout/list1"/>
    <dgm:cxn modelId="{0652CEA5-5BA4-8C46-8FF3-5649B6DB6708}" type="presParOf" srcId="{BF5FAA93-539F-8844-B003-EAA657EE7609}" destId="{AE2C051F-0167-F248-97DA-0CC531EFCC52}" srcOrd="1" destOrd="0" presId="urn:microsoft.com/office/officeart/2005/8/layout/list1"/>
    <dgm:cxn modelId="{4196DE32-5EE5-1B46-911E-72E2BB172C62}" type="presParOf" srcId="{DC238A84-3811-CA46-82DD-2FE4622BE310}" destId="{131E802F-8434-E948-A173-A3F88D156BA0}" srcOrd="5" destOrd="0" presId="urn:microsoft.com/office/officeart/2005/8/layout/list1"/>
    <dgm:cxn modelId="{F94F5458-58BF-7A49-B02E-908EC8FC6045}" type="presParOf" srcId="{DC238A84-3811-CA46-82DD-2FE4622BE310}" destId="{B2C98709-3962-F04B-B8F8-5C36FC8405A3}" srcOrd="6" destOrd="0" presId="urn:microsoft.com/office/officeart/2005/8/layout/list1"/>
    <dgm:cxn modelId="{506A55EB-476F-0544-848C-7120AB6D239E}" type="presParOf" srcId="{DC238A84-3811-CA46-82DD-2FE4622BE310}" destId="{E008D791-FDDF-C247-BBC5-636C6E5F47F8}" srcOrd="7" destOrd="0" presId="urn:microsoft.com/office/officeart/2005/8/layout/list1"/>
    <dgm:cxn modelId="{27657B74-0367-7049-BFD2-AED97D4AB210}" type="presParOf" srcId="{DC238A84-3811-CA46-82DD-2FE4622BE310}" destId="{7FE46FD2-1CA9-0F4E-8252-B0985986AA65}" srcOrd="8" destOrd="0" presId="urn:microsoft.com/office/officeart/2005/8/layout/list1"/>
    <dgm:cxn modelId="{BCB58663-0864-6F41-88B8-2A0536814129}" type="presParOf" srcId="{7FE46FD2-1CA9-0F4E-8252-B0985986AA65}" destId="{01093D03-BD7F-594E-882F-E98EC9D79F06}" srcOrd="0" destOrd="0" presId="urn:microsoft.com/office/officeart/2005/8/layout/list1"/>
    <dgm:cxn modelId="{5CB079B8-1A1D-A244-B302-747B5588F815}" type="presParOf" srcId="{7FE46FD2-1CA9-0F4E-8252-B0985986AA65}" destId="{D802FB20-F57F-C142-AC4E-78C16484CD43}" srcOrd="1" destOrd="0" presId="urn:microsoft.com/office/officeart/2005/8/layout/list1"/>
    <dgm:cxn modelId="{842231BA-5626-2348-AF14-BCF453E66B6A}" type="presParOf" srcId="{DC238A84-3811-CA46-82DD-2FE4622BE310}" destId="{783A5286-AB5E-044C-B376-4752E3A51C4F}" srcOrd="9" destOrd="0" presId="urn:microsoft.com/office/officeart/2005/8/layout/list1"/>
    <dgm:cxn modelId="{AB534096-B352-414C-AA57-5CA13BAB6C64}" type="presParOf" srcId="{DC238A84-3811-CA46-82DD-2FE4622BE310}" destId="{E102BCE9-5DF9-5D44-83E5-9FAA783598CC}" srcOrd="10" destOrd="0" presId="urn:microsoft.com/office/officeart/2005/8/layout/list1"/>
    <dgm:cxn modelId="{AA7DAAC4-8D42-2947-A72C-6E99B74EE7DC}" type="presParOf" srcId="{DC238A84-3811-CA46-82DD-2FE4622BE310}" destId="{83606BA6-1326-544D-9EF3-A332680A35E3}" srcOrd="11" destOrd="0" presId="urn:microsoft.com/office/officeart/2005/8/layout/list1"/>
    <dgm:cxn modelId="{0FC32804-37BA-4543-B5A3-DD734A3AB2BE}" type="presParOf" srcId="{DC238A84-3811-CA46-82DD-2FE4622BE310}" destId="{9353DA0C-7585-2649-A1D7-7BEDA6A58B42}" srcOrd="12" destOrd="0" presId="urn:microsoft.com/office/officeart/2005/8/layout/list1"/>
    <dgm:cxn modelId="{96EE7AAC-E86E-A84A-AF69-0E3F0751EAE3}" type="presParOf" srcId="{9353DA0C-7585-2649-A1D7-7BEDA6A58B42}" destId="{A41ECE81-7C13-A746-8961-C59D5FA15D86}" srcOrd="0" destOrd="0" presId="urn:microsoft.com/office/officeart/2005/8/layout/list1"/>
    <dgm:cxn modelId="{9184BCEA-7610-6143-976B-E9D50D27373F}" type="presParOf" srcId="{9353DA0C-7585-2649-A1D7-7BEDA6A58B42}" destId="{AF7FCCC8-9A3C-F541-A3A7-03BDA4DD3A90}" srcOrd="1" destOrd="0" presId="urn:microsoft.com/office/officeart/2005/8/layout/list1"/>
    <dgm:cxn modelId="{9731A548-CBB5-614C-AEE7-D8AAAC340B0F}" type="presParOf" srcId="{DC238A84-3811-CA46-82DD-2FE4622BE310}" destId="{482E04F2-3646-A349-9AB4-37906A113C5D}" srcOrd="13" destOrd="0" presId="urn:microsoft.com/office/officeart/2005/8/layout/list1"/>
    <dgm:cxn modelId="{E15DDE87-BC43-B248-959C-5E83ACF66E20}" type="presParOf" srcId="{DC238A84-3811-CA46-82DD-2FE4622BE310}" destId="{50A45D78-72D5-064B-BB1C-9F59CD53CB2B}"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D9EB9-D396-DA4A-BC53-8808D9F24EC7}">
      <dsp:nvSpPr>
        <dsp:cNvPr id="0" name=""/>
        <dsp:cNvSpPr/>
      </dsp:nvSpPr>
      <dsp:spPr>
        <a:xfrm>
          <a:off x="2855786" y="1439"/>
          <a:ext cx="1898902" cy="949451"/>
        </a:xfrm>
        <a:prstGeom prst="roundRect">
          <a:avLst>
            <a:gd name="adj" fmla="val 10000"/>
          </a:avLst>
        </a:prstGeom>
        <a:solidFill>
          <a:schemeClr val="accent1">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endParaRPr lang="en-US" sz="2900" kern="1200" dirty="0"/>
        </a:p>
      </dsp:txBody>
      <dsp:txXfrm>
        <a:off x="2883594" y="29247"/>
        <a:ext cx="1843286" cy="893835"/>
      </dsp:txXfrm>
    </dsp:sp>
    <dsp:sp modelId="{866B7F38-C29E-FF48-8D02-3EBFCBF86C09}">
      <dsp:nvSpPr>
        <dsp:cNvPr id="0" name=""/>
        <dsp:cNvSpPr/>
      </dsp:nvSpPr>
      <dsp:spPr>
        <a:xfrm rot="3600000">
          <a:off x="4094032" y="1668996"/>
          <a:ext cx="991630" cy="33230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4193724" y="1735457"/>
        <a:ext cx="792246" cy="199385"/>
      </dsp:txXfrm>
    </dsp:sp>
    <dsp:sp modelId="{348DF31D-5403-D64D-B8E5-9938F90AA0FC}">
      <dsp:nvSpPr>
        <dsp:cNvPr id="0" name=""/>
        <dsp:cNvSpPr/>
      </dsp:nvSpPr>
      <dsp:spPr>
        <a:xfrm>
          <a:off x="4425006" y="2719408"/>
          <a:ext cx="1898902" cy="94945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endParaRPr lang="en-US" sz="2900" kern="1200" dirty="0"/>
        </a:p>
      </dsp:txBody>
      <dsp:txXfrm>
        <a:off x="4452814" y="2747216"/>
        <a:ext cx="1843286" cy="893835"/>
      </dsp:txXfrm>
    </dsp:sp>
    <dsp:sp modelId="{FC9BF1B3-04AD-F64D-8A6F-BCC4CB85B260}">
      <dsp:nvSpPr>
        <dsp:cNvPr id="0" name=""/>
        <dsp:cNvSpPr/>
      </dsp:nvSpPr>
      <dsp:spPr>
        <a:xfrm rot="10800000">
          <a:off x="3309422" y="3027980"/>
          <a:ext cx="991630" cy="33230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10800000">
        <a:off x="3409114" y="3094441"/>
        <a:ext cx="792246" cy="199385"/>
      </dsp:txXfrm>
    </dsp:sp>
    <dsp:sp modelId="{082791FA-575C-5747-837F-C3F0D262CF7F}">
      <dsp:nvSpPr>
        <dsp:cNvPr id="0" name=""/>
        <dsp:cNvSpPr/>
      </dsp:nvSpPr>
      <dsp:spPr>
        <a:xfrm>
          <a:off x="1286565" y="2719408"/>
          <a:ext cx="1898902" cy="949451"/>
        </a:xfrm>
        <a:prstGeom prst="roundRect">
          <a:avLst>
            <a:gd name="adj" fmla="val 10000"/>
          </a:avLst>
        </a:prstGeom>
        <a:solidFill>
          <a:schemeClr val="accent1">
            <a:lumMod val="40000"/>
            <a:lumOff val="6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Job Seeker</a:t>
          </a:r>
        </a:p>
      </dsp:txBody>
      <dsp:txXfrm>
        <a:off x="1314373" y="2747216"/>
        <a:ext cx="1843286" cy="893835"/>
      </dsp:txXfrm>
    </dsp:sp>
    <dsp:sp modelId="{B602EE70-8703-3240-92F7-5E5C51DD56FD}">
      <dsp:nvSpPr>
        <dsp:cNvPr id="0" name=""/>
        <dsp:cNvSpPr/>
      </dsp:nvSpPr>
      <dsp:spPr>
        <a:xfrm rot="18000000">
          <a:off x="2524812" y="1668996"/>
          <a:ext cx="991630" cy="33230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2624504" y="1735457"/>
        <a:ext cx="792246" cy="19938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73880D-C427-A24C-9B9D-238596B78E1F}">
      <dsp:nvSpPr>
        <dsp:cNvPr id="0" name=""/>
        <dsp:cNvSpPr/>
      </dsp:nvSpPr>
      <dsp:spPr>
        <a:xfrm>
          <a:off x="1972" y="0"/>
          <a:ext cx="2067055" cy="5257800"/>
        </a:xfrm>
        <a:prstGeom prst="roundRect">
          <a:avLst>
            <a:gd name="adj" fmla="val 10000"/>
          </a:avLst>
        </a:prstGeom>
        <a:solidFill>
          <a:schemeClr val="bg2">
            <a:lumMod val="20000"/>
            <a:lumOff val="80000"/>
          </a:schemeClr>
        </a:soli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bg1"/>
              </a:solidFill>
            </a:rPr>
            <a:t>Initial Contact</a:t>
          </a:r>
        </a:p>
      </dsp:txBody>
      <dsp:txXfrm>
        <a:off x="1972" y="2103120"/>
        <a:ext cx="2067055" cy="2103120"/>
      </dsp:txXfrm>
    </dsp:sp>
    <dsp:sp modelId="{9478B85B-EE0D-B547-84B5-3BE4278821D8}">
      <dsp:nvSpPr>
        <dsp:cNvPr id="0" name=""/>
        <dsp:cNvSpPr/>
      </dsp:nvSpPr>
      <dsp:spPr>
        <a:xfrm>
          <a:off x="160075" y="315468"/>
          <a:ext cx="1750847" cy="1750847"/>
        </a:xfrm>
        <a:prstGeom prst="ellipse">
          <a:avLst/>
        </a:prstGeom>
        <a:solidFill>
          <a:schemeClr val="bg2">
            <a:lumMod val="20000"/>
            <a:lumOff val="80000"/>
          </a:schemeClr>
        </a:solidFill>
        <a:ln>
          <a:solidFill>
            <a:schemeClr val="bg2"/>
          </a:solid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B34F564-B3BF-3147-89EF-700EBAE080E0}">
      <dsp:nvSpPr>
        <dsp:cNvPr id="0" name=""/>
        <dsp:cNvSpPr/>
      </dsp:nvSpPr>
      <dsp:spPr>
        <a:xfrm>
          <a:off x="2131038" y="0"/>
          <a:ext cx="2067055" cy="5257800"/>
        </a:xfrm>
        <a:prstGeom prst="roundRect">
          <a:avLst>
            <a:gd name="adj" fmla="val 10000"/>
          </a:avLst>
        </a:prstGeom>
        <a:solidFill>
          <a:schemeClr val="bg2">
            <a:lumMod val="40000"/>
            <a:lumOff val="60000"/>
          </a:schemeClr>
        </a:solidFill>
        <a:ln w="76200">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000000"/>
              </a:solidFill>
            </a:rPr>
            <a:t>Informational Interview</a:t>
          </a:r>
        </a:p>
      </dsp:txBody>
      <dsp:txXfrm>
        <a:off x="2131038" y="2103120"/>
        <a:ext cx="2067055" cy="2103120"/>
      </dsp:txXfrm>
    </dsp:sp>
    <dsp:sp modelId="{753DDA7E-DB2E-9249-AA42-6ADAD2315E86}">
      <dsp:nvSpPr>
        <dsp:cNvPr id="0" name=""/>
        <dsp:cNvSpPr/>
      </dsp:nvSpPr>
      <dsp:spPr>
        <a:xfrm>
          <a:off x="2289142" y="315468"/>
          <a:ext cx="1750847" cy="1750847"/>
        </a:xfrm>
        <a:prstGeom prst="ellipse">
          <a:avLst/>
        </a:prstGeom>
        <a:solidFill>
          <a:schemeClr val="bg2">
            <a:lumMod val="40000"/>
            <a:lumOff val="6000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FA5A40D-0C6F-AE44-85BD-827992C96918}">
      <dsp:nvSpPr>
        <dsp:cNvPr id="0" name=""/>
        <dsp:cNvSpPr/>
      </dsp:nvSpPr>
      <dsp:spPr>
        <a:xfrm>
          <a:off x="4202476" y="0"/>
          <a:ext cx="2067055" cy="5257800"/>
        </a:xfrm>
        <a:prstGeom prst="roundRect">
          <a:avLst>
            <a:gd name="adj" fmla="val 10000"/>
          </a:avLst>
        </a:prstGeom>
        <a:solidFill>
          <a:schemeClr val="bg2">
            <a:lumMod val="60000"/>
            <a:lumOff val="40000"/>
          </a:schemeClr>
        </a:solidFill>
        <a:ln w="76200">
          <a:solidFill>
            <a:srgbClr val="FF0000"/>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000000"/>
              </a:solidFill>
            </a:rPr>
            <a:t>Proposal </a:t>
          </a:r>
        </a:p>
      </dsp:txBody>
      <dsp:txXfrm>
        <a:off x="4202476" y="2103120"/>
        <a:ext cx="2067055" cy="2103120"/>
      </dsp:txXfrm>
    </dsp:sp>
    <dsp:sp modelId="{363FAE82-656B-024D-9987-569302C13AE0}">
      <dsp:nvSpPr>
        <dsp:cNvPr id="0" name=""/>
        <dsp:cNvSpPr/>
      </dsp:nvSpPr>
      <dsp:spPr>
        <a:xfrm>
          <a:off x="4418209" y="315468"/>
          <a:ext cx="1750847" cy="1750847"/>
        </a:xfrm>
        <a:prstGeom prst="ellipse">
          <a:avLst/>
        </a:prstGeom>
        <a:solidFill>
          <a:schemeClr val="bg2">
            <a:lumMod val="60000"/>
            <a:lumOff val="4000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93C12E5-F0AD-4749-B473-3010B5256EE1}">
      <dsp:nvSpPr>
        <dsp:cNvPr id="0" name=""/>
        <dsp:cNvSpPr/>
      </dsp:nvSpPr>
      <dsp:spPr>
        <a:xfrm>
          <a:off x="6389172" y="0"/>
          <a:ext cx="2067055" cy="5257800"/>
        </a:xfrm>
        <a:prstGeom prst="roundRect">
          <a:avLst>
            <a:gd name="adj" fmla="val 10000"/>
          </a:avLst>
        </a:prstGeom>
        <a:solidFill>
          <a:schemeClr val="bg2">
            <a:lumMod val="20000"/>
            <a:lumOff val="80000"/>
          </a:schemeClr>
        </a:soli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000000"/>
              </a:solidFill>
            </a:rPr>
            <a:t>Service After the Match</a:t>
          </a:r>
        </a:p>
      </dsp:txBody>
      <dsp:txXfrm>
        <a:off x="6389172" y="2103120"/>
        <a:ext cx="2067055" cy="2103120"/>
      </dsp:txXfrm>
    </dsp:sp>
    <dsp:sp modelId="{D9D2FEF6-BB3D-3F4F-8A43-2266643956B1}">
      <dsp:nvSpPr>
        <dsp:cNvPr id="0" name=""/>
        <dsp:cNvSpPr/>
      </dsp:nvSpPr>
      <dsp:spPr>
        <a:xfrm>
          <a:off x="6629408" y="304805"/>
          <a:ext cx="1750847" cy="1750847"/>
        </a:xfrm>
        <a:prstGeom prst="ellipse">
          <a:avLst/>
        </a:prstGeom>
        <a:solidFill>
          <a:schemeClr val="bg2">
            <a:lumMod val="20000"/>
            <a:lumOff val="8000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8BFC3A9-EC96-CE41-94CB-8EAAC318F4F2}">
      <dsp:nvSpPr>
        <dsp:cNvPr id="0" name=""/>
        <dsp:cNvSpPr/>
      </dsp:nvSpPr>
      <dsp:spPr>
        <a:xfrm>
          <a:off x="-13" y="3886197"/>
          <a:ext cx="8458227" cy="788670"/>
        </a:xfrm>
        <a:prstGeom prst="leftRightArrow">
          <a:avLst/>
        </a:prstGeom>
        <a:solidFill>
          <a:schemeClr val="bg2">
            <a:lumMod val="75000"/>
          </a:schemeClr>
        </a:soli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1B719F-7AB2-AD47-84C6-995E2EEF300A}">
      <dsp:nvSpPr>
        <dsp:cNvPr id="0" name=""/>
        <dsp:cNvSpPr/>
      </dsp:nvSpPr>
      <dsp:spPr>
        <a:xfrm rot="10800000">
          <a:off x="1696242" y="561"/>
          <a:ext cx="5776722" cy="964815"/>
        </a:xfrm>
        <a:prstGeom prst="homePlate">
          <a:avLst/>
        </a:prstGeom>
        <a:solidFill>
          <a:schemeClr val="bg2">
            <a:lumMod val="20000"/>
            <a:lumOff val="80000"/>
          </a:schemeClr>
        </a:soli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25457" tIns="167640" rIns="312928"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Know the person</a:t>
          </a:r>
        </a:p>
      </dsp:txBody>
      <dsp:txXfrm rot="10800000">
        <a:off x="1937446" y="561"/>
        <a:ext cx="5535518" cy="964815"/>
      </dsp:txXfrm>
    </dsp:sp>
    <dsp:sp modelId="{7E3700B5-5CD1-0343-948A-5DB4F2C3D517}">
      <dsp:nvSpPr>
        <dsp:cNvPr id="0" name=""/>
        <dsp:cNvSpPr/>
      </dsp:nvSpPr>
      <dsp:spPr>
        <a:xfrm>
          <a:off x="1213835" y="561"/>
          <a:ext cx="964815" cy="964815"/>
        </a:xfrm>
        <a:prstGeom prst="ellipse">
          <a:avLst/>
        </a:prstGeom>
        <a:solidFill>
          <a:schemeClr val="bg1">
            <a:lumMod val="6500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249A969-6DE4-6744-8795-C6A85DA435D9}">
      <dsp:nvSpPr>
        <dsp:cNvPr id="0" name=""/>
        <dsp:cNvSpPr/>
      </dsp:nvSpPr>
      <dsp:spPr>
        <a:xfrm rot="10800000">
          <a:off x="1696242" y="1253381"/>
          <a:ext cx="5776722" cy="964815"/>
        </a:xfrm>
        <a:prstGeom prst="homePlate">
          <a:avLst/>
        </a:prstGeom>
        <a:solidFill>
          <a:schemeClr val="bg2">
            <a:lumMod val="40000"/>
            <a:lumOff val="60000"/>
          </a:schemeClr>
        </a:soli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25457" tIns="167640" rIns="312928"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Know the job</a:t>
          </a:r>
        </a:p>
      </dsp:txBody>
      <dsp:txXfrm rot="10800000">
        <a:off x="1937446" y="1253381"/>
        <a:ext cx="5535518" cy="964815"/>
      </dsp:txXfrm>
    </dsp:sp>
    <dsp:sp modelId="{2A1F144B-F1C9-294B-B3E5-666577002BAD}">
      <dsp:nvSpPr>
        <dsp:cNvPr id="0" name=""/>
        <dsp:cNvSpPr/>
      </dsp:nvSpPr>
      <dsp:spPr>
        <a:xfrm>
          <a:off x="1213835" y="1253381"/>
          <a:ext cx="964815" cy="964815"/>
        </a:xfrm>
        <a:prstGeom prst="ellipse">
          <a:avLst/>
        </a:prstGeom>
        <a:solidFill>
          <a:srgbClr val="A6A6A6"/>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314635C-94C3-3E4B-A349-531027806CD3}">
      <dsp:nvSpPr>
        <dsp:cNvPr id="0" name=""/>
        <dsp:cNvSpPr/>
      </dsp:nvSpPr>
      <dsp:spPr>
        <a:xfrm rot="10800000">
          <a:off x="1696242" y="2506202"/>
          <a:ext cx="5776722" cy="964815"/>
        </a:xfrm>
        <a:prstGeom prst="homePlate">
          <a:avLst/>
        </a:prstGeom>
        <a:solidFill>
          <a:schemeClr val="bg2">
            <a:lumMod val="60000"/>
            <a:lumOff val="40000"/>
          </a:schemeClr>
        </a:soli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25457" tIns="167640" rIns="312928"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Know the resources</a:t>
          </a:r>
        </a:p>
      </dsp:txBody>
      <dsp:txXfrm rot="10800000">
        <a:off x="1937446" y="2506202"/>
        <a:ext cx="5535518" cy="964815"/>
      </dsp:txXfrm>
    </dsp:sp>
    <dsp:sp modelId="{AB4C73B6-9E94-EF4B-A521-A50B3E5D4737}">
      <dsp:nvSpPr>
        <dsp:cNvPr id="0" name=""/>
        <dsp:cNvSpPr/>
      </dsp:nvSpPr>
      <dsp:spPr>
        <a:xfrm>
          <a:off x="1213835" y="2506202"/>
          <a:ext cx="964815" cy="964815"/>
        </a:xfrm>
        <a:prstGeom prst="ellipse">
          <a:avLst/>
        </a:prstGeom>
        <a:solidFill>
          <a:srgbClr val="A6A6A6"/>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D69AF30-CC01-7B44-908C-ADFE404513C0}">
      <dsp:nvSpPr>
        <dsp:cNvPr id="0" name=""/>
        <dsp:cNvSpPr/>
      </dsp:nvSpPr>
      <dsp:spPr>
        <a:xfrm rot="10800000">
          <a:off x="1696242" y="3759023"/>
          <a:ext cx="5776722" cy="964815"/>
        </a:xfrm>
        <a:prstGeom prst="homePlate">
          <a:avLst/>
        </a:prstGeom>
        <a:solidFill>
          <a:srgbClr val="FF0000"/>
        </a:soli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25457" tIns="167640" rIns="312928"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Present a clear plan</a:t>
          </a:r>
        </a:p>
      </dsp:txBody>
      <dsp:txXfrm rot="10800000">
        <a:off x="1937446" y="3759023"/>
        <a:ext cx="5535518" cy="964815"/>
      </dsp:txXfrm>
    </dsp:sp>
    <dsp:sp modelId="{1C376025-A916-8C4D-8029-BE0941A38F1A}">
      <dsp:nvSpPr>
        <dsp:cNvPr id="0" name=""/>
        <dsp:cNvSpPr/>
      </dsp:nvSpPr>
      <dsp:spPr>
        <a:xfrm>
          <a:off x="1213835" y="3759023"/>
          <a:ext cx="964815" cy="964815"/>
        </a:xfrm>
        <a:prstGeom prst="ellipse">
          <a:avLst/>
        </a:prstGeom>
        <a:solidFill>
          <a:srgbClr val="A6A6A6"/>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564679-5CC3-204B-8C0B-D7931C29CCF6}">
      <dsp:nvSpPr>
        <dsp:cNvPr id="0" name=""/>
        <dsp:cNvSpPr/>
      </dsp:nvSpPr>
      <dsp:spPr>
        <a:xfrm rot="5400000">
          <a:off x="380755" y="1327890"/>
          <a:ext cx="1139501" cy="1896104"/>
        </a:xfrm>
        <a:prstGeom prst="corner">
          <a:avLst>
            <a:gd name="adj1" fmla="val 16120"/>
            <a:gd name="adj2" fmla="val 16110"/>
          </a:avLst>
        </a:prstGeom>
        <a:solidFill>
          <a:schemeClr val="bg2">
            <a:lumMod val="20000"/>
            <a:lumOff val="80000"/>
          </a:schemeClr>
        </a:solidFill>
        <a:ln w="9525" cap="rnd" cmpd="sng" algn="ctr">
          <a:solidFill>
            <a:schemeClr val="accent3">
              <a:hueOff val="0"/>
              <a:satOff val="0"/>
              <a:lumOff val="0"/>
              <a:alphaOff val="0"/>
            </a:schemeClr>
          </a:solidFill>
          <a:prstDash val="solid"/>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45F0A453-9CFB-394F-91F8-6CFBA0427556}">
      <dsp:nvSpPr>
        <dsp:cNvPr id="0" name=""/>
        <dsp:cNvSpPr/>
      </dsp:nvSpPr>
      <dsp:spPr>
        <a:xfrm>
          <a:off x="190544" y="1894416"/>
          <a:ext cx="1711813" cy="15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t> Verbal presentation of the proposal</a:t>
          </a:r>
        </a:p>
      </dsp:txBody>
      <dsp:txXfrm>
        <a:off x="190544" y="1894416"/>
        <a:ext cx="1711813" cy="1500505"/>
      </dsp:txXfrm>
    </dsp:sp>
    <dsp:sp modelId="{FDE22A8E-409E-534B-89C1-7B171BEC5236}">
      <dsp:nvSpPr>
        <dsp:cNvPr id="0" name=""/>
        <dsp:cNvSpPr/>
      </dsp:nvSpPr>
      <dsp:spPr>
        <a:xfrm>
          <a:off x="1579374" y="1188296"/>
          <a:ext cx="322983" cy="322983"/>
        </a:xfrm>
        <a:prstGeom prst="triangle">
          <a:avLst>
            <a:gd name="adj" fmla="val 100000"/>
          </a:avLst>
        </a:prstGeom>
        <a:solidFill>
          <a:schemeClr val="bg2">
            <a:lumMod val="20000"/>
            <a:lumOff val="80000"/>
          </a:schemeClr>
        </a:solidFill>
        <a:ln w="9525" cap="rnd" cmpd="sng" algn="ctr">
          <a:solidFill>
            <a:schemeClr val="accent3">
              <a:hueOff val="-1239691"/>
              <a:satOff val="202"/>
              <a:lumOff val="686"/>
              <a:alphaOff val="0"/>
            </a:schemeClr>
          </a:solidFill>
          <a:prstDash val="solid"/>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FBF977AC-02B8-2A49-850E-9FA73BD73E33}">
      <dsp:nvSpPr>
        <dsp:cNvPr id="0" name=""/>
        <dsp:cNvSpPr/>
      </dsp:nvSpPr>
      <dsp:spPr>
        <a:xfrm rot="5400000">
          <a:off x="2476349" y="809333"/>
          <a:ext cx="1139501" cy="1896104"/>
        </a:xfrm>
        <a:prstGeom prst="corner">
          <a:avLst>
            <a:gd name="adj1" fmla="val 16120"/>
            <a:gd name="adj2" fmla="val 16110"/>
          </a:avLst>
        </a:prstGeom>
        <a:solidFill>
          <a:schemeClr val="bg2">
            <a:lumMod val="40000"/>
            <a:lumOff val="60000"/>
          </a:schemeClr>
        </a:solidFill>
        <a:ln w="9525" cap="rnd" cmpd="sng" algn="ctr">
          <a:solidFill>
            <a:schemeClr val="accent3">
              <a:hueOff val="-2479383"/>
              <a:satOff val="404"/>
              <a:lumOff val="1372"/>
              <a:alphaOff val="0"/>
            </a:schemeClr>
          </a:solidFill>
          <a:prstDash val="solid"/>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16FBD7EA-B5C6-EB47-9640-D066C9E8D437}">
      <dsp:nvSpPr>
        <dsp:cNvPr id="0" name=""/>
        <dsp:cNvSpPr/>
      </dsp:nvSpPr>
      <dsp:spPr>
        <a:xfrm>
          <a:off x="2286138" y="1375860"/>
          <a:ext cx="1711813" cy="15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t>Provide written proposal</a:t>
          </a:r>
        </a:p>
      </dsp:txBody>
      <dsp:txXfrm>
        <a:off x="2286138" y="1375860"/>
        <a:ext cx="1711813" cy="1500505"/>
      </dsp:txXfrm>
    </dsp:sp>
    <dsp:sp modelId="{2EF722CE-2282-7F4D-8460-7EEB3F1F1708}">
      <dsp:nvSpPr>
        <dsp:cNvPr id="0" name=""/>
        <dsp:cNvSpPr/>
      </dsp:nvSpPr>
      <dsp:spPr>
        <a:xfrm>
          <a:off x="3674968" y="669740"/>
          <a:ext cx="322983" cy="322983"/>
        </a:xfrm>
        <a:prstGeom prst="triangle">
          <a:avLst>
            <a:gd name="adj" fmla="val 100000"/>
          </a:avLst>
        </a:prstGeom>
        <a:solidFill>
          <a:schemeClr val="bg2">
            <a:lumMod val="40000"/>
            <a:lumOff val="60000"/>
          </a:schemeClr>
        </a:solidFill>
        <a:ln w="9525" cap="rnd" cmpd="sng" algn="ctr">
          <a:solidFill>
            <a:schemeClr val="accent3">
              <a:hueOff val="-3719074"/>
              <a:satOff val="606"/>
              <a:lumOff val="2058"/>
              <a:alphaOff val="0"/>
            </a:schemeClr>
          </a:solidFill>
          <a:prstDash val="solid"/>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69DF7B4E-4DC6-B145-AE07-1EEB255C4F38}">
      <dsp:nvSpPr>
        <dsp:cNvPr id="0" name=""/>
        <dsp:cNvSpPr/>
      </dsp:nvSpPr>
      <dsp:spPr>
        <a:xfrm rot="5400000">
          <a:off x="4571943" y="290776"/>
          <a:ext cx="1139501" cy="1896104"/>
        </a:xfrm>
        <a:prstGeom prst="corner">
          <a:avLst>
            <a:gd name="adj1" fmla="val 16120"/>
            <a:gd name="adj2" fmla="val 16110"/>
          </a:avLst>
        </a:prstGeom>
        <a:solidFill>
          <a:schemeClr val="bg2">
            <a:lumMod val="60000"/>
            <a:lumOff val="40000"/>
          </a:schemeClr>
        </a:solidFill>
        <a:ln w="9525" cap="rnd" cmpd="sng" algn="ctr">
          <a:solidFill>
            <a:schemeClr val="accent3">
              <a:hueOff val="-4958766"/>
              <a:satOff val="808"/>
              <a:lumOff val="2744"/>
              <a:alphaOff val="0"/>
            </a:schemeClr>
          </a:solidFill>
          <a:prstDash val="solid"/>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6E78AF81-8953-3149-AAF4-7AE7639FA9E2}">
      <dsp:nvSpPr>
        <dsp:cNvPr id="0" name=""/>
        <dsp:cNvSpPr/>
      </dsp:nvSpPr>
      <dsp:spPr>
        <a:xfrm>
          <a:off x="4381732" y="857303"/>
          <a:ext cx="1711813" cy="15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t>Know the resources and look for creative options </a:t>
          </a:r>
        </a:p>
      </dsp:txBody>
      <dsp:txXfrm>
        <a:off x="4381732" y="857303"/>
        <a:ext cx="1711813" cy="150050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73880D-C427-A24C-9B9D-238596B78E1F}">
      <dsp:nvSpPr>
        <dsp:cNvPr id="0" name=""/>
        <dsp:cNvSpPr/>
      </dsp:nvSpPr>
      <dsp:spPr>
        <a:xfrm>
          <a:off x="1972" y="0"/>
          <a:ext cx="2067055" cy="5257800"/>
        </a:xfrm>
        <a:prstGeom prst="roundRect">
          <a:avLst>
            <a:gd name="adj" fmla="val 10000"/>
          </a:avLst>
        </a:prstGeom>
        <a:solidFill>
          <a:schemeClr val="bg2">
            <a:lumMod val="20000"/>
            <a:lumOff val="80000"/>
          </a:schemeClr>
        </a:soli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bg1"/>
              </a:solidFill>
            </a:rPr>
            <a:t>Initial Contact</a:t>
          </a:r>
        </a:p>
      </dsp:txBody>
      <dsp:txXfrm>
        <a:off x="1972" y="2103120"/>
        <a:ext cx="2067055" cy="2103120"/>
      </dsp:txXfrm>
    </dsp:sp>
    <dsp:sp modelId="{9478B85B-EE0D-B547-84B5-3BE4278821D8}">
      <dsp:nvSpPr>
        <dsp:cNvPr id="0" name=""/>
        <dsp:cNvSpPr/>
      </dsp:nvSpPr>
      <dsp:spPr>
        <a:xfrm>
          <a:off x="160075" y="315468"/>
          <a:ext cx="1750847" cy="1750847"/>
        </a:xfrm>
        <a:prstGeom prst="ellipse">
          <a:avLst/>
        </a:prstGeom>
        <a:solidFill>
          <a:schemeClr val="bg2">
            <a:lumMod val="20000"/>
            <a:lumOff val="80000"/>
          </a:schemeClr>
        </a:solidFill>
        <a:ln>
          <a:solidFill>
            <a:schemeClr val="bg2"/>
          </a:solid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B34F564-B3BF-3147-89EF-700EBAE080E0}">
      <dsp:nvSpPr>
        <dsp:cNvPr id="0" name=""/>
        <dsp:cNvSpPr/>
      </dsp:nvSpPr>
      <dsp:spPr>
        <a:xfrm>
          <a:off x="2131038" y="0"/>
          <a:ext cx="2067055" cy="5257800"/>
        </a:xfrm>
        <a:prstGeom prst="roundRect">
          <a:avLst>
            <a:gd name="adj" fmla="val 10000"/>
          </a:avLst>
        </a:prstGeom>
        <a:solidFill>
          <a:schemeClr val="bg2">
            <a:lumMod val="40000"/>
            <a:lumOff val="60000"/>
          </a:schemeClr>
        </a:solidFill>
        <a:ln w="76200">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000000"/>
              </a:solidFill>
            </a:rPr>
            <a:t>Informational Interview</a:t>
          </a:r>
        </a:p>
      </dsp:txBody>
      <dsp:txXfrm>
        <a:off x="2131038" y="2103120"/>
        <a:ext cx="2067055" cy="2103120"/>
      </dsp:txXfrm>
    </dsp:sp>
    <dsp:sp modelId="{753DDA7E-DB2E-9249-AA42-6ADAD2315E86}">
      <dsp:nvSpPr>
        <dsp:cNvPr id="0" name=""/>
        <dsp:cNvSpPr/>
      </dsp:nvSpPr>
      <dsp:spPr>
        <a:xfrm>
          <a:off x="2289142" y="315468"/>
          <a:ext cx="1750847" cy="1750847"/>
        </a:xfrm>
        <a:prstGeom prst="ellipse">
          <a:avLst/>
        </a:prstGeom>
        <a:solidFill>
          <a:schemeClr val="bg2">
            <a:lumMod val="40000"/>
            <a:lumOff val="6000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FA5A40D-0C6F-AE44-85BD-827992C96918}">
      <dsp:nvSpPr>
        <dsp:cNvPr id="0" name=""/>
        <dsp:cNvSpPr/>
      </dsp:nvSpPr>
      <dsp:spPr>
        <a:xfrm>
          <a:off x="4229099" y="0"/>
          <a:ext cx="2067055" cy="5257800"/>
        </a:xfrm>
        <a:prstGeom prst="roundRect">
          <a:avLst>
            <a:gd name="adj" fmla="val 10000"/>
          </a:avLst>
        </a:prstGeom>
        <a:solidFill>
          <a:schemeClr val="bg2">
            <a:lumMod val="60000"/>
            <a:lumOff val="40000"/>
          </a:schemeClr>
        </a:solidFill>
        <a:ln w="76200">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000000"/>
              </a:solidFill>
            </a:rPr>
            <a:t>Proposal </a:t>
          </a:r>
        </a:p>
      </dsp:txBody>
      <dsp:txXfrm>
        <a:off x="4229099" y="2103120"/>
        <a:ext cx="2067055" cy="2103120"/>
      </dsp:txXfrm>
    </dsp:sp>
    <dsp:sp modelId="{363FAE82-656B-024D-9987-569302C13AE0}">
      <dsp:nvSpPr>
        <dsp:cNvPr id="0" name=""/>
        <dsp:cNvSpPr/>
      </dsp:nvSpPr>
      <dsp:spPr>
        <a:xfrm>
          <a:off x="4418209" y="315468"/>
          <a:ext cx="1750847" cy="1750847"/>
        </a:xfrm>
        <a:prstGeom prst="ellipse">
          <a:avLst/>
        </a:prstGeom>
        <a:solidFill>
          <a:schemeClr val="bg2">
            <a:lumMod val="60000"/>
            <a:lumOff val="4000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93C12E5-F0AD-4749-B473-3010B5256EE1}">
      <dsp:nvSpPr>
        <dsp:cNvPr id="0" name=""/>
        <dsp:cNvSpPr/>
      </dsp:nvSpPr>
      <dsp:spPr>
        <a:xfrm>
          <a:off x="6389172" y="0"/>
          <a:ext cx="2067055" cy="5257800"/>
        </a:xfrm>
        <a:prstGeom prst="roundRect">
          <a:avLst>
            <a:gd name="adj" fmla="val 10000"/>
          </a:avLst>
        </a:prstGeom>
        <a:solidFill>
          <a:schemeClr val="bg2">
            <a:lumMod val="20000"/>
            <a:lumOff val="80000"/>
          </a:schemeClr>
        </a:solidFill>
        <a:ln w="76200">
          <a:solidFill>
            <a:srgbClr val="FF0000"/>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000000"/>
              </a:solidFill>
            </a:rPr>
            <a:t>Service After the Match</a:t>
          </a:r>
        </a:p>
      </dsp:txBody>
      <dsp:txXfrm>
        <a:off x="6389172" y="2103120"/>
        <a:ext cx="2067055" cy="2103120"/>
      </dsp:txXfrm>
    </dsp:sp>
    <dsp:sp modelId="{D9D2FEF6-BB3D-3F4F-8A43-2266643956B1}">
      <dsp:nvSpPr>
        <dsp:cNvPr id="0" name=""/>
        <dsp:cNvSpPr/>
      </dsp:nvSpPr>
      <dsp:spPr>
        <a:xfrm>
          <a:off x="6629408" y="304805"/>
          <a:ext cx="1750847" cy="1750847"/>
        </a:xfrm>
        <a:prstGeom prst="ellipse">
          <a:avLst/>
        </a:prstGeom>
        <a:solidFill>
          <a:schemeClr val="bg2">
            <a:lumMod val="20000"/>
            <a:lumOff val="8000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8BFC3A9-EC96-CE41-94CB-8EAAC318F4F2}">
      <dsp:nvSpPr>
        <dsp:cNvPr id="0" name=""/>
        <dsp:cNvSpPr/>
      </dsp:nvSpPr>
      <dsp:spPr>
        <a:xfrm>
          <a:off x="-13" y="3886197"/>
          <a:ext cx="8458227" cy="788670"/>
        </a:xfrm>
        <a:prstGeom prst="leftRightArrow">
          <a:avLst/>
        </a:prstGeom>
        <a:solidFill>
          <a:schemeClr val="bg2">
            <a:lumMod val="75000"/>
          </a:schemeClr>
        </a:soli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F16D68-5F46-49D9-93D6-42AB91D45865}">
      <dsp:nvSpPr>
        <dsp:cNvPr id="0" name=""/>
        <dsp:cNvSpPr/>
      </dsp:nvSpPr>
      <dsp:spPr>
        <a:xfrm>
          <a:off x="848446" y="742"/>
          <a:ext cx="1602027" cy="961216"/>
        </a:xfrm>
        <a:prstGeom prst="roundRect">
          <a:avLst>
            <a:gd name="adj" fmla="val 10000"/>
          </a:avLst>
        </a:prstGeom>
        <a:solidFill>
          <a:schemeClr val="lt1">
            <a:hueOff val="0"/>
            <a:satOff val="0"/>
            <a:lumOff val="0"/>
            <a:alphaOff val="0"/>
          </a:schemeClr>
        </a:solidFill>
        <a:ln w="19050" cap="rnd" cmpd="sng" algn="ctr">
          <a:solidFill>
            <a:schemeClr val="accent4">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Person Centered Discovery Process</a:t>
          </a:r>
        </a:p>
      </dsp:txBody>
      <dsp:txXfrm>
        <a:off x="876599" y="28895"/>
        <a:ext cx="1545721" cy="904910"/>
      </dsp:txXfrm>
    </dsp:sp>
    <dsp:sp modelId="{39E309B8-DD37-4AFA-82E0-E2F70E3B5D42}">
      <dsp:nvSpPr>
        <dsp:cNvPr id="0" name=""/>
        <dsp:cNvSpPr/>
      </dsp:nvSpPr>
      <dsp:spPr>
        <a:xfrm rot="21598828">
          <a:off x="2576892" y="282330"/>
          <a:ext cx="304554" cy="39730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2576892" y="361806"/>
        <a:ext cx="213188" cy="238382"/>
      </dsp:txXfrm>
    </dsp:sp>
    <dsp:sp modelId="{25B8607A-B4C0-4E53-BBD1-3E8C7558BE26}">
      <dsp:nvSpPr>
        <dsp:cNvPr id="0" name=""/>
        <dsp:cNvSpPr/>
      </dsp:nvSpPr>
      <dsp:spPr>
        <a:xfrm>
          <a:off x="3025104" y="0"/>
          <a:ext cx="1602027" cy="961216"/>
        </a:xfrm>
        <a:prstGeom prst="roundRect">
          <a:avLst>
            <a:gd name="adj" fmla="val 10000"/>
          </a:avLst>
        </a:prstGeom>
        <a:solidFill>
          <a:schemeClr val="lt1">
            <a:hueOff val="0"/>
            <a:satOff val="0"/>
            <a:lumOff val="0"/>
            <a:alphaOff val="0"/>
          </a:schemeClr>
        </a:solidFill>
        <a:ln w="19050" cap="rnd" cmpd="sng" algn="ctr">
          <a:solidFill>
            <a:schemeClr val="accent4">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Group Brainstorm</a:t>
          </a:r>
        </a:p>
      </dsp:txBody>
      <dsp:txXfrm>
        <a:off x="3053257" y="28153"/>
        <a:ext cx="1545721" cy="904910"/>
      </dsp:txXfrm>
    </dsp:sp>
    <dsp:sp modelId="{DC3CCBDC-BD98-4301-8611-763AEB4365AE}">
      <dsp:nvSpPr>
        <dsp:cNvPr id="0" name=""/>
        <dsp:cNvSpPr/>
      </dsp:nvSpPr>
      <dsp:spPr>
        <a:xfrm rot="1105">
          <a:off x="4782669" y="282324"/>
          <a:ext cx="374705" cy="39730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4782669" y="361766"/>
        <a:ext cx="262294" cy="238382"/>
      </dsp:txXfrm>
    </dsp:sp>
    <dsp:sp modelId="{96760235-919F-4068-9AC9-F57B434E6A4D}">
      <dsp:nvSpPr>
        <dsp:cNvPr id="0" name=""/>
        <dsp:cNvSpPr/>
      </dsp:nvSpPr>
      <dsp:spPr>
        <a:xfrm>
          <a:off x="5334122" y="742"/>
          <a:ext cx="1602027" cy="961216"/>
        </a:xfrm>
        <a:prstGeom prst="roundRect">
          <a:avLst>
            <a:gd name="adj" fmla="val 10000"/>
          </a:avLst>
        </a:prstGeom>
        <a:solidFill>
          <a:schemeClr val="lt1">
            <a:hueOff val="0"/>
            <a:satOff val="0"/>
            <a:lumOff val="0"/>
            <a:alphaOff val="0"/>
          </a:schemeClr>
        </a:solidFill>
        <a:ln w="19050" cap="rnd" cmpd="sng" algn="ctr">
          <a:solidFill>
            <a:schemeClr val="accent4">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Exploration and Field Research</a:t>
          </a:r>
        </a:p>
      </dsp:txBody>
      <dsp:txXfrm>
        <a:off x="5362275" y="28895"/>
        <a:ext cx="1545721" cy="904910"/>
      </dsp:txXfrm>
    </dsp:sp>
    <dsp:sp modelId="{90A5ACD9-F227-4D52-B6E3-5C8D69479CD0}">
      <dsp:nvSpPr>
        <dsp:cNvPr id="0" name=""/>
        <dsp:cNvSpPr/>
      </dsp:nvSpPr>
      <dsp:spPr>
        <a:xfrm rot="5400000">
          <a:off x="5965321" y="1074100"/>
          <a:ext cx="339629" cy="39730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rot="-5400000">
        <a:off x="6015945" y="1102937"/>
        <a:ext cx="238382" cy="237740"/>
      </dsp:txXfrm>
    </dsp:sp>
    <dsp:sp modelId="{BFF470CD-CC1E-4A80-8B10-5154F86CB73F}">
      <dsp:nvSpPr>
        <dsp:cNvPr id="0" name=""/>
        <dsp:cNvSpPr/>
      </dsp:nvSpPr>
      <dsp:spPr>
        <a:xfrm>
          <a:off x="5334122" y="1602769"/>
          <a:ext cx="1602027" cy="961216"/>
        </a:xfrm>
        <a:prstGeom prst="roundRect">
          <a:avLst>
            <a:gd name="adj" fmla="val 10000"/>
          </a:avLst>
        </a:prstGeom>
        <a:solidFill>
          <a:schemeClr val="lt1">
            <a:hueOff val="0"/>
            <a:satOff val="0"/>
            <a:lumOff val="0"/>
            <a:alphaOff val="0"/>
          </a:schemeClr>
        </a:solidFill>
        <a:ln w="19050" cap="rnd"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Network for Contacts</a:t>
          </a:r>
        </a:p>
      </dsp:txBody>
      <dsp:txXfrm>
        <a:off x="5362275" y="1630922"/>
        <a:ext cx="1545721" cy="904910"/>
      </dsp:txXfrm>
    </dsp:sp>
    <dsp:sp modelId="{1E84BA18-2110-4C88-A94B-ADCD4D1FE212}">
      <dsp:nvSpPr>
        <dsp:cNvPr id="0" name=""/>
        <dsp:cNvSpPr/>
      </dsp:nvSpPr>
      <dsp:spPr>
        <a:xfrm rot="10800000">
          <a:off x="4853514" y="1884726"/>
          <a:ext cx="339629" cy="39730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rot="10800000">
        <a:off x="4955403" y="1964186"/>
        <a:ext cx="237740" cy="238382"/>
      </dsp:txXfrm>
    </dsp:sp>
    <dsp:sp modelId="{9D1CD30F-0F4B-47F5-80A8-0D604D1E9320}">
      <dsp:nvSpPr>
        <dsp:cNvPr id="0" name=""/>
        <dsp:cNvSpPr/>
      </dsp:nvSpPr>
      <dsp:spPr>
        <a:xfrm>
          <a:off x="3091284" y="1602769"/>
          <a:ext cx="1602027" cy="961216"/>
        </a:xfrm>
        <a:prstGeom prst="roundRect">
          <a:avLst>
            <a:gd name="adj" fmla="val 10000"/>
          </a:avLst>
        </a:prstGeom>
        <a:solidFill>
          <a:schemeClr val="lt1">
            <a:hueOff val="0"/>
            <a:satOff val="0"/>
            <a:lumOff val="0"/>
            <a:alphaOff val="0"/>
          </a:schemeClr>
        </a:solidFill>
        <a:ln w="19050" cap="rnd"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Target Employers</a:t>
          </a:r>
        </a:p>
      </dsp:txBody>
      <dsp:txXfrm>
        <a:off x="3119437" y="1630922"/>
        <a:ext cx="1545721" cy="904910"/>
      </dsp:txXfrm>
    </dsp:sp>
    <dsp:sp modelId="{DDA389A9-8475-4553-981D-5C43ABA608AC}">
      <dsp:nvSpPr>
        <dsp:cNvPr id="0" name=""/>
        <dsp:cNvSpPr/>
      </dsp:nvSpPr>
      <dsp:spPr>
        <a:xfrm rot="10800000">
          <a:off x="2610676" y="1884726"/>
          <a:ext cx="339629" cy="39730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rot="10800000">
        <a:off x="2712565" y="1964186"/>
        <a:ext cx="237740" cy="238382"/>
      </dsp:txXfrm>
    </dsp:sp>
    <dsp:sp modelId="{B9E2BF68-D52B-4E12-81C3-477123C101C6}">
      <dsp:nvSpPr>
        <dsp:cNvPr id="0" name=""/>
        <dsp:cNvSpPr/>
      </dsp:nvSpPr>
      <dsp:spPr>
        <a:xfrm>
          <a:off x="756586" y="1602769"/>
          <a:ext cx="1693887" cy="961216"/>
        </a:xfrm>
        <a:prstGeom prst="roundRect">
          <a:avLst>
            <a:gd name="adj" fmla="val 10000"/>
          </a:avLst>
        </a:prstGeom>
        <a:solidFill>
          <a:schemeClr val="lt1">
            <a:hueOff val="0"/>
            <a:satOff val="0"/>
            <a:lumOff val="0"/>
            <a:alphaOff val="0"/>
          </a:schemeClr>
        </a:solidFill>
        <a:ln w="19050" cap="rnd"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Informational Interviews</a:t>
          </a:r>
        </a:p>
      </dsp:txBody>
      <dsp:txXfrm>
        <a:off x="784739" y="1630922"/>
        <a:ext cx="1637581" cy="904910"/>
      </dsp:txXfrm>
    </dsp:sp>
    <dsp:sp modelId="{CA2DE503-194B-4D5F-979E-E3AF4615CF94}">
      <dsp:nvSpPr>
        <dsp:cNvPr id="0" name=""/>
        <dsp:cNvSpPr/>
      </dsp:nvSpPr>
      <dsp:spPr>
        <a:xfrm rot="5498533">
          <a:off x="1410955" y="2676127"/>
          <a:ext cx="339769" cy="39730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rot="-5400000">
        <a:off x="1463109" y="2704914"/>
        <a:ext cx="238382" cy="237838"/>
      </dsp:txXfrm>
    </dsp:sp>
    <dsp:sp modelId="{26D1819D-F43B-413B-A788-E04B1886C3EB}">
      <dsp:nvSpPr>
        <dsp:cNvPr id="0" name=""/>
        <dsp:cNvSpPr/>
      </dsp:nvSpPr>
      <dsp:spPr>
        <a:xfrm>
          <a:off x="756586" y="3204796"/>
          <a:ext cx="1602027" cy="961216"/>
        </a:xfrm>
        <a:prstGeom prst="roundRect">
          <a:avLst>
            <a:gd name="adj" fmla="val 10000"/>
          </a:avLst>
        </a:prstGeom>
        <a:solidFill>
          <a:schemeClr val="lt1">
            <a:hueOff val="0"/>
            <a:satOff val="0"/>
            <a:lumOff val="0"/>
            <a:alphaOff val="0"/>
          </a:schemeClr>
        </a:solidFill>
        <a:ln w="19050" cap="rnd"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Evaluate Needs &amp; Fit</a:t>
          </a:r>
        </a:p>
      </dsp:txBody>
      <dsp:txXfrm>
        <a:off x="784739" y="3232949"/>
        <a:ext cx="1545721" cy="904910"/>
      </dsp:txXfrm>
    </dsp:sp>
    <dsp:sp modelId="{E1A7A523-1BC1-419F-9FE3-69A4262C8466}">
      <dsp:nvSpPr>
        <dsp:cNvPr id="0" name=""/>
        <dsp:cNvSpPr/>
      </dsp:nvSpPr>
      <dsp:spPr>
        <a:xfrm>
          <a:off x="2499591" y="3486753"/>
          <a:ext cx="339629" cy="39730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2499591" y="3566213"/>
        <a:ext cx="237740" cy="238382"/>
      </dsp:txXfrm>
    </dsp:sp>
    <dsp:sp modelId="{B6909350-43C3-4341-97FE-BEC5AB530393}">
      <dsp:nvSpPr>
        <dsp:cNvPr id="0" name=""/>
        <dsp:cNvSpPr/>
      </dsp:nvSpPr>
      <dsp:spPr>
        <a:xfrm>
          <a:off x="2999424" y="3204796"/>
          <a:ext cx="1602027" cy="961216"/>
        </a:xfrm>
        <a:prstGeom prst="roundRect">
          <a:avLst>
            <a:gd name="adj" fmla="val 10000"/>
          </a:avLst>
        </a:prstGeom>
        <a:solidFill>
          <a:schemeClr val="lt1">
            <a:hueOff val="0"/>
            <a:satOff val="0"/>
            <a:lumOff val="0"/>
            <a:alphaOff val="0"/>
          </a:schemeClr>
        </a:solidFill>
        <a:ln w="19050" cap="rnd"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Present Solutions (negotiate)</a:t>
          </a:r>
        </a:p>
      </dsp:txBody>
      <dsp:txXfrm>
        <a:off x="3027577" y="3232949"/>
        <a:ext cx="1545721" cy="904910"/>
      </dsp:txXfrm>
    </dsp:sp>
    <dsp:sp modelId="{87373C6C-D2EF-4C90-867C-EC1FA4AEFCD9}">
      <dsp:nvSpPr>
        <dsp:cNvPr id="0" name=""/>
        <dsp:cNvSpPr/>
      </dsp:nvSpPr>
      <dsp:spPr>
        <a:xfrm>
          <a:off x="4742429" y="3486753"/>
          <a:ext cx="339629" cy="39730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4742429" y="3566213"/>
        <a:ext cx="237740" cy="238382"/>
      </dsp:txXfrm>
    </dsp:sp>
    <dsp:sp modelId="{400B9351-399B-437C-B96C-56B44F0CF39F}">
      <dsp:nvSpPr>
        <dsp:cNvPr id="0" name=""/>
        <dsp:cNvSpPr/>
      </dsp:nvSpPr>
      <dsp:spPr>
        <a:xfrm>
          <a:off x="5242262" y="3204796"/>
          <a:ext cx="1602027" cy="961216"/>
        </a:xfrm>
        <a:prstGeom prst="roundRect">
          <a:avLst>
            <a:gd name="adj" fmla="val 10000"/>
          </a:avLst>
        </a:prstGeom>
        <a:solidFill>
          <a:schemeClr val="lt1">
            <a:hueOff val="0"/>
            <a:satOff val="0"/>
            <a:lumOff val="0"/>
            <a:alphaOff val="0"/>
          </a:schemeClr>
        </a:solidFill>
        <a:ln w="19050" cap="rnd"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Employment Placement</a:t>
          </a:r>
        </a:p>
      </dsp:txBody>
      <dsp:txXfrm>
        <a:off x="5270415" y="3232949"/>
        <a:ext cx="1545721" cy="9049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D9EB9-D396-DA4A-BC53-8808D9F24EC7}">
      <dsp:nvSpPr>
        <dsp:cNvPr id="0" name=""/>
        <dsp:cNvSpPr/>
      </dsp:nvSpPr>
      <dsp:spPr>
        <a:xfrm>
          <a:off x="2855786" y="1439"/>
          <a:ext cx="1898902" cy="949451"/>
        </a:xfrm>
        <a:prstGeom prst="roundRect">
          <a:avLst>
            <a:gd name="adj" fmla="val 10000"/>
          </a:avLst>
        </a:prstGeom>
        <a:solidFill>
          <a:schemeClr val="accent1">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endParaRPr lang="en-US" sz="2900" kern="1200" dirty="0"/>
        </a:p>
      </dsp:txBody>
      <dsp:txXfrm>
        <a:off x="2883594" y="29247"/>
        <a:ext cx="1843286" cy="893835"/>
      </dsp:txXfrm>
    </dsp:sp>
    <dsp:sp modelId="{866B7F38-C29E-FF48-8D02-3EBFCBF86C09}">
      <dsp:nvSpPr>
        <dsp:cNvPr id="0" name=""/>
        <dsp:cNvSpPr/>
      </dsp:nvSpPr>
      <dsp:spPr>
        <a:xfrm rot="3600000">
          <a:off x="4094032" y="1668996"/>
          <a:ext cx="991630" cy="33230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4193724" y="1735457"/>
        <a:ext cx="792246" cy="199385"/>
      </dsp:txXfrm>
    </dsp:sp>
    <dsp:sp modelId="{348DF31D-5403-D64D-B8E5-9938F90AA0FC}">
      <dsp:nvSpPr>
        <dsp:cNvPr id="0" name=""/>
        <dsp:cNvSpPr/>
      </dsp:nvSpPr>
      <dsp:spPr>
        <a:xfrm>
          <a:off x="4425006" y="2719408"/>
          <a:ext cx="1898902" cy="949451"/>
        </a:xfrm>
        <a:prstGeom prst="roundRect">
          <a:avLst>
            <a:gd name="adj" fmla="val 10000"/>
          </a:avLst>
        </a:prstGeom>
        <a:solidFill>
          <a:schemeClr val="accent1">
            <a:lumMod val="40000"/>
            <a:lumOff val="6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Employer</a:t>
          </a:r>
        </a:p>
      </dsp:txBody>
      <dsp:txXfrm>
        <a:off x="4452814" y="2747216"/>
        <a:ext cx="1843286" cy="893835"/>
      </dsp:txXfrm>
    </dsp:sp>
    <dsp:sp modelId="{FC9BF1B3-04AD-F64D-8A6F-BCC4CB85B260}">
      <dsp:nvSpPr>
        <dsp:cNvPr id="0" name=""/>
        <dsp:cNvSpPr/>
      </dsp:nvSpPr>
      <dsp:spPr>
        <a:xfrm rot="10800000">
          <a:off x="3309422" y="3027980"/>
          <a:ext cx="991630" cy="33230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10800000">
        <a:off x="3409114" y="3094441"/>
        <a:ext cx="792246" cy="199385"/>
      </dsp:txXfrm>
    </dsp:sp>
    <dsp:sp modelId="{082791FA-575C-5747-837F-C3F0D262CF7F}">
      <dsp:nvSpPr>
        <dsp:cNvPr id="0" name=""/>
        <dsp:cNvSpPr/>
      </dsp:nvSpPr>
      <dsp:spPr>
        <a:xfrm>
          <a:off x="1286565" y="2719408"/>
          <a:ext cx="1898902" cy="949451"/>
        </a:xfrm>
        <a:prstGeom prst="roundRect">
          <a:avLst>
            <a:gd name="adj" fmla="val 10000"/>
          </a:avLst>
        </a:prstGeom>
        <a:solidFill>
          <a:schemeClr val="accent1">
            <a:lumMod val="40000"/>
            <a:lumOff val="6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Job Seeker</a:t>
          </a:r>
        </a:p>
      </dsp:txBody>
      <dsp:txXfrm>
        <a:off x="1314373" y="2747216"/>
        <a:ext cx="1843286" cy="893835"/>
      </dsp:txXfrm>
    </dsp:sp>
    <dsp:sp modelId="{B602EE70-8703-3240-92F7-5E5C51DD56FD}">
      <dsp:nvSpPr>
        <dsp:cNvPr id="0" name=""/>
        <dsp:cNvSpPr/>
      </dsp:nvSpPr>
      <dsp:spPr>
        <a:xfrm rot="18000000">
          <a:off x="2524812" y="1668996"/>
          <a:ext cx="991630" cy="33230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2624504" y="1735457"/>
        <a:ext cx="792246" cy="1993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D9EB9-D396-DA4A-BC53-8808D9F24EC7}">
      <dsp:nvSpPr>
        <dsp:cNvPr id="0" name=""/>
        <dsp:cNvSpPr/>
      </dsp:nvSpPr>
      <dsp:spPr>
        <a:xfrm>
          <a:off x="2855786" y="1439"/>
          <a:ext cx="1898902" cy="949451"/>
        </a:xfrm>
        <a:prstGeom prst="roundRect">
          <a:avLst>
            <a:gd name="adj" fmla="val 10000"/>
          </a:avLst>
        </a:prstGeom>
        <a:solidFill>
          <a:schemeClr val="accent1">
            <a:lumMod val="40000"/>
            <a:lumOff val="6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Funding Source</a:t>
          </a:r>
        </a:p>
      </dsp:txBody>
      <dsp:txXfrm>
        <a:off x="2883594" y="29247"/>
        <a:ext cx="1843286" cy="893835"/>
      </dsp:txXfrm>
    </dsp:sp>
    <dsp:sp modelId="{866B7F38-C29E-FF48-8D02-3EBFCBF86C09}">
      <dsp:nvSpPr>
        <dsp:cNvPr id="0" name=""/>
        <dsp:cNvSpPr/>
      </dsp:nvSpPr>
      <dsp:spPr>
        <a:xfrm rot="3600000">
          <a:off x="4094032" y="1668996"/>
          <a:ext cx="991630" cy="33230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4193724" y="1735457"/>
        <a:ext cx="792246" cy="199385"/>
      </dsp:txXfrm>
    </dsp:sp>
    <dsp:sp modelId="{348DF31D-5403-D64D-B8E5-9938F90AA0FC}">
      <dsp:nvSpPr>
        <dsp:cNvPr id="0" name=""/>
        <dsp:cNvSpPr/>
      </dsp:nvSpPr>
      <dsp:spPr>
        <a:xfrm>
          <a:off x="4425006" y="2719408"/>
          <a:ext cx="1898902" cy="949451"/>
        </a:xfrm>
        <a:prstGeom prst="roundRect">
          <a:avLst>
            <a:gd name="adj" fmla="val 10000"/>
          </a:avLst>
        </a:prstGeom>
        <a:solidFill>
          <a:schemeClr val="accent1">
            <a:lumMod val="40000"/>
            <a:lumOff val="6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Employer</a:t>
          </a:r>
        </a:p>
      </dsp:txBody>
      <dsp:txXfrm>
        <a:off x="4452814" y="2747216"/>
        <a:ext cx="1843286" cy="893835"/>
      </dsp:txXfrm>
    </dsp:sp>
    <dsp:sp modelId="{FC9BF1B3-04AD-F64D-8A6F-BCC4CB85B260}">
      <dsp:nvSpPr>
        <dsp:cNvPr id="0" name=""/>
        <dsp:cNvSpPr/>
      </dsp:nvSpPr>
      <dsp:spPr>
        <a:xfrm rot="10800000">
          <a:off x="3309422" y="3027980"/>
          <a:ext cx="991630" cy="33230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10800000">
        <a:off x="3409114" y="3094441"/>
        <a:ext cx="792246" cy="199385"/>
      </dsp:txXfrm>
    </dsp:sp>
    <dsp:sp modelId="{082791FA-575C-5747-837F-C3F0D262CF7F}">
      <dsp:nvSpPr>
        <dsp:cNvPr id="0" name=""/>
        <dsp:cNvSpPr/>
      </dsp:nvSpPr>
      <dsp:spPr>
        <a:xfrm>
          <a:off x="1286565" y="2719408"/>
          <a:ext cx="1898902" cy="949451"/>
        </a:xfrm>
        <a:prstGeom prst="roundRect">
          <a:avLst>
            <a:gd name="adj" fmla="val 10000"/>
          </a:avLst>
        </a:prstGeom>
        <a:solidFill>
          <a:schemeClr val="accent1">
            <a:lumMod val="40000"/>
            <a:lumOff val="6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Job Seeker</a:t>
          </a:r>
        </a:p>
      </dsp:txBody>
      <dsp:txXfrm>
        <a:off x="1314373" y="2747216"/>
        <a:ext cx="1843286" cy="893835"/>
      </dsp:txXfrm>
    </dsp:sp>
    <dsp:sp modelId="{B602EE70-8703-3240-92F7-5E5C51DD56FD}">
      <dsp:nvSpPr>
        <dsp:cNvPr id="0" name=""/>
        <dsp:cNvSpPr/>
      </dsp:nvSpPr>
      <dsp:spPr>
        <a:xfrm rot="18000000">
          <a:off x="2524812" y="1668996"/>
          <a:ext cx="991630" cy="33230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2624504" y="1735457"/>
        <a:ext cx="792246" cy="1993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73880D-C427-A24C-9B9D-238596B78E1F}">
      <dsp:nvSpPr>
        <dsp:cNvPr id="0" name=""/>
        <dsp:cNvSpPr/>
      </dsp:nvSpPr>
      <dsp:spPr>
        <a:xfrm>
          <a:off x="1972" y="0"/>
          <a:ext cx="2067055" cy="5257800"/>
        </a:xfrm>
        <a:prstGeom prst="roundRect">
          <a:avLst>
            <a:gd name="adj" fmla="val 10000"/>
          </a:avLst>
        </a:prstGeom>
        <a:solidFill>
          <a:schemeClr val="bg2">
            <a:lumMod val="20000"/>
            <a:lumOff val="80000"/>
          </a:schemeClr>
        </a:solidFill>
        <a:ln w="76200">
          <a:solidFill>
            <a:srgbClr val="FF0000"/>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rPr>
            <a:t>Initial Contact</a:t>
          </a:r>
        </a:p>
      </dsp:txBody>
      <dsp:txXfrm>
        <a:off x="1972" y="2103120"/>
        <a:ext cx="2067055" cy="2103120"/>
      </dsp:txXfrm>
    </dsp:sp>
    <dsp:sp modelId="{9478B85B-EE0D-B547-84B5-3BE4278821D8}">
      <dsp:nvSpPr>
        <dsp:cNvPr id="0" name=""/>
        <dsp:cNvSpPr/>
      </dsp:nvSpPr>
      <dsp:spPr>
        <a:xfrm>
          <a:off x="160075" y="315468"/>
          <a:ext cx="1750847" cy="1750847"/>
        </a:xfrm>
        <a:prstGeom prst="ellipse">
          <a:avLst/>
        </a:prstGeom>
        <a:solidFill>
          <a:schemeClr val="bg2">
            <a:lumMod val="20000"/>
            <a:lumOff val="80000"/>
          </a:schemeClr>
        </a:solidFill>
        <a:ln>
          <a:solidFill>
            <a:schemeClr val="bg2"/>
          </a:solid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B34F564-B3BF-3147-89EF-700EBAE080E0}">
      <dsp:nvSpPr>
        <dsp:cNvPr id="0" name=""/>
        <dsp:cNvSpPr/>
      </dsp:nvSpPr>
      <dsp:spPr>
        <a:xfrm>
          <a:off x="2131038" y="0"/>
          <a:ext cx="2067055" cy="5257800"/>
        </a:xfrm>
        <a:prstGeom prst="roundRect">
          <a:avLst>
            <a:gd name="adj" fmla="val 10000"/>
          </a:avLst>
        </a:prstGeom>
        <a:solidFill>
          <a:schemeClr val="bg2">
            <a:lumMod val="40000"/>
            <a:lumOff val="60000"/>
          </a:schemeClr>
        </a:soli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0000"/>
              </a:solidFill>
            </a:rPr>
            <a:t>Informational Interview/Relationship Building</a:t>
          </a:r>
        </a:p>
      </dsp:txBody>
      <dsp:txXfrm>
        <a:off x="2131038" y="2103120"/>
        <a:ext cx="2067055" cy="2103120"/>
      </dsp:txXfrm>
    </dsp:sp>
    <dsp:sp modelId="{753DDA7E-DB2E-9249-AA42-6ADAD2315E86}">
      <dsp:nvSpPr>
        <dsp:cNvPr id="0" name=""/>
        <dsp:cNvSpPr/>
      </dsp:nvSpPr>
      <dsp:spPr>
        <a:xfrm>
          <a:off x="2289142" y="315468"/>
          <a:ext cx="1750847" cy="1750847"/>
        </a:xfrm>
        <a:prstGeom prst="ellipse">
          <a:avLst/>
        </a:prstGeom>
        <a:solidFill>
          <a:schemeClr val="bg2">
            <a:lumMod val="40000"/>
            <a:lumOff val="6000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FA5A40D-0C6F-AE44-85BD-827992C96918}">
      <dsp:nvSpPr>
        <dsp:cNvPr id="0" name=""/>
        <dsp:cNvSpPr/>
      </dsp:nvSpPr>
      <dsp:spPr>
        <a:xfrm>
          <a:off x="4229099" y="0"/>
          <a:ext cx="2067055" cy="5257800"/>
        </a:xfrm>
        <a:prstGeom prst="roundRect">
          <a:avLst>
            <a:gd name="adj" fmla="val 10000"/>
          </a:avLst>
        </a:prstGeom>
        <a:solidFill>
          <a:schemeClr val="bg2">
            <a:lumMod val="60000"/>
            <a:lumOff val="40000"/>
          </a:schemeClr>
        </a:soli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b="1" kern="1200" dirty="0">
              <a:solidFill>
                <a:srgbClr val="000000"/>
              </a:solidFill>
            </a:rPr>
            <a:t>Proposal </a:t>
          </a:r>
        </a:p>
      </dsp:txBody>
      <dsp:txXfrm>
        <a:off x="4229099" y="2103120"/>
        <a:ext cx="2067055" cy="2103120"/>
      </dsp:txXfrm>
    </dsp:sp>
    <dsp:sp modelId="{363FAE82-656B-024D-9987-569302C13AE0}">
      <dsp:nvSpPr>
        <dsp:cNvPr id="0" name=""/>
        <dsp:cNvSpPr/>
      </dsp:nvSpPr>
      <dsp:spPr>
        <a:xfrm>
          <a:off x="4418209" y="315468"/>
          <a:ext cx="1750847" cy="1750847"/>
        </a:xfrm>
        <a:prstGeom prst="ellipse">
          <a:avLst/>
        </a:prstGeom>
        <a:solidFill>
          <a:schemeClr val="bg2">
            <a:lumMod val="60000"/>
            <a:lumOff val="4000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93C12E5-F0AD-4749-B473-3010B5256EE1}">
      <dsp:nvSpPr>
        <dsp:cNvPr id="0" name=""/>
        <dsp:cNvSpPr/>
      </dsp:nvSpPr>
      <dsp:spPr>
        <a:xfrm>
          <a:off x="6389172" y="0"/>
          <a:ext cx="2067055" cy="5257800"/>
        </a:xfrm>
        <a:prstGeom prst="roundRect">
          <a:avLst>
            <a:gd name="adj" fmla="val 10000"/>
          </a:avLst>
        </a:prstGeom>
        <a:solidFill>
          <a:schemeClr val="bg2">
            <a:lumMod val="20000"/>
            <a:lumOff val="80000"/>
          </a:schemeClr>
        </a:soli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b="1" kern="1200" dirty="0">
              <a:solidFill>
                <a:srgbClr val="000000"/>
              </a:solidFill>
            </a:rPr>
            <a:t>Service After the Match</a:t>
          </a:r>
        </a:p>
      </dsp:txBody>
      <dsp:txXfrm>
        <a:off x="6389172" y="2103120"/>
        <a:ext cx="2067055" cy="2103120"/>
      </dsp:txXfrm>
    </dsp:sp>
    <dsp:sp modelId="{D9D2FEF6-BB3D-3F4F-8A43-2266643956B1}">
      <dsp:nvSpPr>
        <dsp:cNvPr id="0" name=""/>
        <dsp:cNvSpPr/>
      </dsp:nvSpPr>
      <dsp:spPr>
        <a:xfrm>
          <a:off x="6629408" y="304805"/>
          <a:ext cx="1750847" cy="1750847"/>
        </a:xfrm>
        <a:prstGeom prst="ellipse">
          <a:avLst/>
        </a:prstGeom>
        <a:solidFill>
          <a:schemeClr val="bg2">
            <a:lumMod val="20000"/>
            <a:lumOff val="8000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8BFC3A9-EC96-CE41-94CB-8EAAC318F4F2}">
      <dsp:nvSpPr>
        <dsp:cNvPr id="0" name=""/>
        <dsp:cNvSpPr/>
      </dsp:nvSpPr>
      <dsp:spPr>
        <a:xfrm>
          <a:off x="-13" y="3886197"/>
          <a:ext cx="8458227" cy="788670"/>
        </a:xfrm>
        <a:prstGeom prst="leftRightArrow">
          <a:avLst/>
        </a:prstGeom>
        <a:solidFill>
          <a:schemeClr val="bg2">
            <a:lumMod val="75000"/>
          </a:schemeClr>
        </a:soli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564679-5CC3-204B-8C0B-D7931C29CCF6}">
      <dsp:nvSpPr>
        <dsp:cNvPr id="0" name=""/>
        <dsp:cNvSpPr/>
      </dsp:nvSpPr>
      <dsp:spPr>
        <a:xfrm rot="5400000">
          <a:off x="380755" y="1357004"/>
          <a:ext cx="1139501" cy="1896104"/>
        </a:xfrm>
        <a:prstGeom prst="corner">
          <a:avLst>
            <a:gd name="adj1" fmla="val 16120"/>
            <a:gd name="adj2" fmla="val 16110"/>
          </a:avLst>
        </a:prstGeom>
        <a:solidFill>
          <a:schemeClr val="bg2">
            <a:lumMod val="20000"/>
            <a:lumOff val="80000"/>
          </a:schemeClr>
        </a:solidFill>
        <a:ln w="9525" cap="rnd" cmpd="sng" algn="ctr">
          <a:solidFill>
            <a:schemeClr val="accent3">
              <a:hueOff val="0"/>
              <a:satOff val="0"/>
              <a:lumOff val="0"/>
              <a:alphaOff val="0"/>
            </a:schemeClr>
          </a:solidFill>
          <a:prstDash val="solid"/>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45F0A453-9CFB-394F-91F8-6CFBA0427556}">
      <dsp:nvSpPr>
        <dsp:cNvPr id="0" name=""/>
        <dsp:cNvSpPr/>
      </dsp:nvSpPr>
      <dsp:spPr>
        <a:xfrm>
          <a:off x="190544" y="1894416"/>
          <a:ext cx="1711813" cy="15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Who are you?</a:t>
          </a:r>
        </a:p>
      </dsp:txBody>
      <dsp:txXfrm>
        <a:off x="190544" y="1894416"/>
        <a:ext cx="1711813" cy="1500505"/>
      </dsp:txXfrm>
    </dsp:sp>
    <dsp:sp modelId="{FDE22A8E-409E-534B-89C1-7B171BEC5236}">
      <dsp:nvSpPr>
        <dsp:cNvPr id="0" name=""/>
        <dsp:cNvSpPr/>
      </dsp:nvSpPr>
      <dsp:spPr>
        <a:xfrm>
          <a:off x="1579374" y="1188296"/>
          <a:ext cx="322983" cy="322983"/>
        </a:xfrm>
        <a:prstGeom prst="triangle">
          <a:avLst>
            <a:gd name="adj" fmla="val 100000"/>
          </a:avLst>
        </a:prstGeom>
        <a:solidFill>
          <a:schemeClr val="bg2">
            <a:lumMod val="20000"/>
            <a:lumOff val="80000"/>
          </a:schemeClr>
        </a:solidFill>
        <a:ln w="9525" cap="rnd" cmpd="sng" algn="ctr">
          <a:solidFill>
            <a:schemeClr val="accent3">
              <a:hueOff val="-1239691"/>
              <a:satOff val="202"/>
              <a:lumOff val="686"/>
              <a:alphaOff val="0"/>
            </a:schemeClr>
          </a:solidFill>
          <a:prstDash val="solid"/>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FBF977AC-02B8-2A49-850E-9FA73BD73E33}">
      <dsp:nvSpPr>
        <dsp:cNvPr id="0" name=""/>
        <dsp:cNvSpPr/>
      </dsp:nvSpPr>
      <dsp:spPr>
        <a:xfrm rot="5400000">
          <a:off x="2476349" y="809333"/>
          <a:ext cx="1139501" cy="1896104"/>
        </a:xfrm>
        <a:prstGeom prst="corner">
          <a:avLst>
            <a:gd name="adj1" fmla="val 16120"/>
            <a:gd name="adj2" fmla="val 16110"/>
          </a:avLst>
        </a:prstGeom>
        <a:solidFill>
          <a:schemeClr val="bg2">
            <a:lumMod val="40000"/>
            <a:lumOff val="60000"/>
          </a:schemeClr>
        </a:solidFill>
        <a:ln w="9525" cap="rnd" cmpd="sng" algn="ctr">
          <a:solidFill>
            <a:schemeClr val="tx1"/>
          </a:solidFill>
          <a:prstDash val="solid"/>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16FBD7EA-B5C6-EB47-9640-D066C9E8D437}">
      <dsp:nvSpPr>
        <dsp:cNvPr id="0" name=""/>
        <dsp:cNvSpPr/>
      </dsp:nvSpPr>
      <dsp:spPr>
        <a:xfrm>
          <a:off x="2286138" y="1375860"/>
          <a:ext cx="1711813" cy="15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What do you want?</a:t>
          </a:r>
        </a:p>
      </dsp:txBody>
      <dsp:txXfrm>
        <a:off x="2286138" y="1375860"/>
        <a:ext cx="1711813" cy="1500505"/>
      </dsp:txXfrm>
    </dsp:sp>
    <dsp:sp modelId="{2EF722CE-2282-7F4D-8460-7EEB3F1F1708}">
      <dsp:nvSpPr>
        <dsp:cNvPr id="0" name=""/>
        <dsp:cNvSpPr/>
      </dsp:nvSpPr>
      <dsp:spPr>
        <a:xfrm>
          <a:off x="3674968" y="669740"/>
          <a:ext cx="322983" cy="322983"/>
        </a:xfrm>
        <a:prstGeom prst="triangle">
          <a:avLst>
            <a:gd name="adj" fmla="val 100000"/>
          </a:avLst>
        </a:prstGeom>
        <a:solidFill>
          <a:schemeClr val="bg2">
            <a:lumMod val="40000"/>
            <a:lumOff val="60000"/>
          </a:schemeClr>
        </a:solidFill>
        <a:ln w="9525" cap="rnd" cmpd="sng" algn="ctr">
          <a:solidFill>
            <a:schemeClr val="accent3">
              <a:hueOff val="-3719074"/>
              <a:satOff val="606"/>
              <a:lumOff val="2058"/>
              <a:alphaOff val="0"/>
            </a:schemeClr>
          </a:solidFill>
          <a:prstDash val="solid"/>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69DF7B4E-4DC6-B145-AE07-1EEB255C4F38}">
      <dsp:nvSpPr>
        <dsp:cNvPr id="0" name=""/>
        <dsp:cNvSpPr/>
      </dsp:nvSpPr>
      <dsp:spPr>
        <a:xfrm rot="5400000">
          <a:off x="4571943" y="290776"/>
          <a:ext cx="1139501" cy="1896104"/>
        </a:xfrm>
        <a:prstGeom prst="corner">
          <a:avLst>
            <a:gd name="adj1" fmla="val 16120"/>
            <a:gd name="adj2" fmla="val 16110"/>
          </a:avLst>
        </a:prstGeom>
        <a:solidFill>
          <a:schemeClr val="bg2">
            <a:lumMod val="60000"/>
            <a:lumOff val="40000"/>
          </a:schemeClr>
        </a:solidFill>
        <a:ln w="9525" cap="rnd" cmpd="sng" algn="ctr">
          <a:solidFill>
            <a:schemeClr val="accent3">
              <a:hueOff val="-4958766"/>
              <a:satOff val="808"/>
              <a:lumOff val="2744"/>
              <a:alphaOff val="0"/>
            </a:schemeClr>
          </a:solidFill>
          <a:prstDash val="solid"/>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6E78AF81-8953-3149-AAF4-7AE7639FA9E2}">
      <dsp:nvSpPr>
        <dsp:cNvPr id="0" name=""/>
        <dsp:cNvSpPr/>
      </dsp:nvSpPr>
      <dsp:spPr>
        <a:xfrm>
          <a:off x="4381732" y="857303"/>
          <a:ext cx="1711813" cy="15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WIIIFM</a:t>
          </a:r>
        </a:p>
      </dsp:txBody>
      <dsp:txXfrm>
        <a:off x="4381732" y="857303"/>
        <a:ext cx="1711813" cy="15005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73880D-C427-A24C-9B9D-238596B78E1F}">
      <dsp:nvSpPr>
        <dsp:cNvPr id="0" name=""/>
        <dsp:cNvSpPr/>
      </dsp:nvSpPr>
      <dsp:spPr>
        <a:xfrm>
          <a:off x="1972" y="0"/>
          <a:ext cx="2067055" cy="5257800"/>
        </a:xfrm>
        <a:prstGeom prst="roundRect">
          <a:avLst>
            <a:gd name="adj" fmla="val 10000"/>
          </a:avLst>
        </a:prstGeom>
        <a:solidFill>
          <a:schemeClr val="bg2">
            <a:lumMod val="20000"/>
            <a:lumOff val="80000"/>
          </a:schemeClr>
        </a:soli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bg1"/>
              </a:solidFill>
            </a:rPr>
            <a:t>Initial Contact</a:t>
          </a:r>
        </a:p>
      </dsp:txBody>
      <dsp:txXfrm>
        <a:off x="1972" y="2103120"/>
        <a:ext cx="2067055" cy="2103120"/>
      </dsp:txXfrm>
    </dsp:sp>
    <dsp:sp modelId="{9478B85B-EE0D-B547-84B5-3BE4278821D8}">
      <dsp:nvSpPr>
        <dsp:cNvPr id="0" name=""/>
        <dsp:cNvSpPr/>
      </dsp:nvSpPr>
      <dsp:spPr>
        <a:xfrm>
          <a:off x="160075" y="315468"/>
          <a:ext cx="1750847" cy="1750847"/>
        </a:xfrm>
        <a:prstGeom prst="ellipse">
          <a:avLst/>
        </a:prstGeom>
        <a:solidFill>
          <a:schemeClr val="bg2">
            <a:lumMod val="20000"/>
            <a:lumOff val="80000"/>
          </a:schemeClr>
        </a:solidFill>
        <a:ln>
          <a:solidFill>
            <a:schemeClr val="bg2"/>
          </a:solid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B34F564-B3BF-3147-89EF-700EBAE080E0}">
      <dsp:nvSpPr>
        <dsp:cNvPr id="0" name=""/>
        <dsp:cNvSpPr/>
      </dsp:nvSpPr>
      <dsp:spPr>
        <a:xfrm>
          <a:off x="2131038" y="0"/>
          <a:ext cx="2067055" cy="5257800"/>
        </a:xfrm>
        <a:prstGeom prst="roundRect">
          <a:avLst>
            <a:gd name="adj" fmla="val 10000"/>
          </a:avLst>
        </a:prstGeom>
        <a:solidFill>
          <a:schemeClr val="bg2">
            <a:lumMod val="40000"/>
            <a:lumOff val="60000"/>
          </a:schemeClr>
        </a:solidFill>
        <a:ln w="76200">
          <a:solidFill>
            <a:srgbClr val="FF0000"/>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000000"/>
              </a:solidFill>
            </a:rPr>
            <a:t>Informational Interview</a:t>
          </a:r>
        </a:p>
      </dsp:txBody>
      <dsp:txXfrm>
        <a:off x="2131038" y="2103120"/>
        <a:ext cx="2067055" cy="2103120"/>
      </dsp:txXfrm>
    </dsp:sp>
    <dsp:sp modelId="{753DDA7E-DB2E-9249-AA42-6ADAD2315E86}">
      <dsp:nvSpPr>
        <dsp:cNvPr id="0" name=""/>
        <dsp:cNvSpPr/>
      </dsp:nvSpPr>
      <dsp:spPr>
        <a:xfrm>
          <a:off x="2289142" y="315468"/>
          <a:ext cx="1750847" cy="1750847"/>
        </a:xfrm>
        <a:prstGeom prst="ellipse">
          <a:avLst/>
        </a:prstGeom>
        <a:solidFill>
          <a:schemeClr val="bg2">
            <a:lumMod val="40000"/>
            <a:lumOff val="6000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FA5A40D-0C6F-AE44-85BD-827992C96918}">
      <dsp:nvSpPr>
        <dsp:cNvPr id="0" name=""/>
        <dsp:cNvSpPr/>
      </dsp:nvSpPr>
      <dsp:spPr>
        <a:xfrm>
          <a:off x="4229099" y="0"/>
          <a:ext cx="2067055" cy="5257800"/>
        </a:xfrm>
        <a:prstGeom prst="roundRect">
          <a:avLst>
            <a:gd name="adj" fmla="val 10000"/>
          </a:avLst>
        </a:prstGeom>
        <a:solidFill>
          <a:schemeClr val="bg2">
            <a:lumMod val="60000"/>
            <a:lumOff val="40000"/>
          </a:schemeClr>
        </a:soli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000000"/>
              </a:solidFill>
            </a:rPr>
            <a:t>Proposal </a:t>
          </a:r>
        </a:p>
      </dsp:txBody>
      <dsp:txXfrm>
        <a:off x="4229099" y="2103120"/>
        <a:ext cx="2067055" cy="2103120"/>
      </dsp:txXfrm>
    </dsp:sp>
    <dsp:sp modelId="{363FAE82-656B-024D-9987-569302C13AE0}">
      <dsp:nvSpPr>
        <dsp:cNvPr id="0" name=""/>
        <dsp:cNvSpPr/>
      </dsp:nvSpPr>
      <dsp:spPr>
        <a:xfrm>
          <a:off x="4418209" y="315468"/>
          <a:ext cx="1750847" cy="1750847"/>
        </a:xfrm>
        <a:prstGeom prst="ellipse">
          <a:avLst/>
        </a:prstGeom>
        <a:solidFill>
          <a:schemeClr val="bg2">
            <a:lumMod val="60000"/>
            <a:lumOff val="4000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93C12E5-F0AD-4749-B473-3010B5256EE1}">
      <dsp:nvSpPr>
        <dsp:cNvPr id="0" name=""/>
        <dsp:cNvSpPr/>
      </dsp:nvSpPr>
      <dsp:spPr>
        <a:xfrm>
          <a:off x="6389172" y="0"/>
          <a:ext cx="2067055" cy="5257800"/>
        </a:xfrm>
        <a:prstGeom prst="roundRect">
          <a:avLst>
            <a:gd name="adj" fmla="val 10000"/>
          </a:avLst>
        </a:prstGeom>
        <a:solidFill>
          <a:schemeClr val="bg2">
            <a:lumMod val="20000"/>
            <a:lumOff val="80000"/>
          </a:schemeClr>
        </a:soli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000000"/>
              </a:solidFill>
            </a:rPr>
            <a:t>Service After the Match</a:t>
          </a:r>
        </a:p>
      </dsp:txBody>
      <dsp:txXfrm>
        <a:off x="6389172" y="2103120"/>
        <a:ext cx="2067055" cy="2103120"/>
      </dsp:txXfrm>
    </dsp:sp>
    <dsp:sp modelId="{D9D2FEF6-BB3D-3F4F-8A43-2266643956B1}">
      <dsp:nvSpPr>
        <dsp:cNvPr id="0" name=""/>
        <dsp:cNvSpPr/>
      </dsp:nvSpPr>
      <dsp:spPr>
        <a:xfrm>
          <a:off x="6629408" y="304805"/>
          <a:ext cx="1750847" cy="1750847"/>
        </a:xfrm>
        <a:prstGeom prst="ellipse">
          <a:avLst/>
        </a:prstGeom>
        <a:solidFill>
          <a:schemeClr val="bg2">
            <a:lumMod val="20000"/>
            <a:lumOff val="8000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8BFC3A9-EC96-CE41-94CB-8EAAC318F4F2}">
      <dsp:nvSpPr>
        <dsp:cNvPr id="0" name=""/>
        <dsp:cNvSpPr/>
      </dsp:nvSpPr>
      <dsp:spPr>
        <a:xfrm>
          <a:off x="-13" y="3886197"/>
          <a:ext cx="8458227" cy="788670"/>
        </a:xfrm>
        <a:prstGeom prst="leftRightArrow">
          <a:avLst/>
        </a:prstGeom>
        <a:solidFill>
          <a:schemeClr val="bg2">
            <a:lumMod val="75000"/>
          </a:schemeClr>
        </a:soli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564679-5CC3-204B-8C0B-D7931C29CCF6}">
      <dsp:nvSpPr>
        <dsp:cNvPr id="0" name=""/>
        <dsp:cNvSpPr/>
      </dsp:nvSpPr>
      <dsp:spPr>
        <a:xfrm rot="5400000">
          <a:off x="380755" y="1327890"/>
          <a:ext cx="1139501" cy="1896104"/>
        </a:xfrm>
        <a:prstGeom prst="corner">
          <a:avLst>
            <a:gd name="adj1" fmla="val 16120"/>
            <a:gd name="adj2" fmla="val 16110"/>
          </a:avLst>
        </a:prstGeom>
        <a:solidFill>
          <a:schemeClr val="bg2">
            <a:lumMod val="20000"/>
            <a:lumOff val="80000"/>
          </a:schemeClr>
        </a:solidFill>
        <a:ln w="9525" cap="rnd" cmpd="sng" algn="ctr">
          <a:solidFill>
            <a:schemeClr val="accent3">
              <a:hueOff val="0"/>
              <a:satOff val="0"/>
              <a:lumOff val="0"/>
              <a:alphaOff val="0"/>
            </a:schemeClr>
          </a:solidFill>
          <a:prstDash val="solid"/>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45F0A453-9CFB-394F-91F8-6CFBA0427556}">
      <dsp:nvSpPr>
        <dsp:cNvPr id="0" name=""/>
        <dsp:cNvSpPr/>
      </dsp:nvSpPr>
      <dsp:spPr>
        <a:xfrm>
          <a:off x="190544" y="1894416"/>
          <a:ext cx="1711813" cy="15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dirty="0"/>
            <a:t>See the job</a:t>
          </a:r>
        </a:p>
      </dsp:txBody>
      <dsp:txXfrm>
        <a:off x="190544" y="1894416"/>
        <a:ext cx="1711813" cy="1500505"/>
      </dsp:txXfrm>
    </dsp:sp>
    <dsp:sp modelId="{FDE22A8E-409E-534B-89C1-7B171BEC5236}">
      <dsp:nvSpPr>
        <dsp:cNvPr id="0" name=""/>
        <dsp:cNvSpPr/>
      </dsp:nvSpPr>
      <dsp:spPr>
        <a:xfrm>
          <a:off x="1579374" y="1188296"/>
          <a:ext cx="322983" cy="322983"/>
        </a:xfrm>
        <a:prstGeom prst="triangle">
          <a:avLst>
            <a:gd name="adj" fmla="val 100000"/>
          </a:avLst>
        </a:prstGeom>
        <a:solidFill>
          <a:schemeClr val="bg2">
            <a:lumMod val="20000"/>
            <a:lumOff val="80000"/>
          </a:schemeClr>
        </a:solidFill>
        <a:ln w="9525" cap="rnd" cmpd="sng" algn="ctr">
          <a:solidFill>
            <a:schemeClr val="accent3">
              <a:hueOff val="-1239691"/>
              <a:satOff val="202"/>
              <a:lumOff val="686"/>
              <a:alphaOff val="0"/>
            </a:schemeClr>
          </a:solidFill>
          <a:prstDash val="solid"/>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FBF977AC-02B8-2A49-850E-9FA73BD73E33}">
      <dsp:nvSpPr>
        <dsp:cNvPr id="0" name=""/>
        <dsp:cNvSpPr/>
      </dsp:nvSpPr>
      <dsp:spPr>
        <a:xfrm rot="5400000">
          <a:off x="2476349" y="809333"/>
          <a:ext cx="1139501" cy="1896104"/>
        </a:xfrm>
        <a:prstGeom prst="corner">
          <a:avLst>
            <a:gd name="adj1" fmla="val 16120"/>
            <a:gd name="adj2" fmla="val 16110"/>
          </a:avLst>
        </a:prstGeom>
        <a:solidFill>
          <a:schemeClr val="bg2">
            <a:lumMod val="40000"/>
            <a:lumOff val="60000"/>
          </a:schemeClr>
        </a:solidFill>
        <a:ln w="9525" cap="rnd" cmpd="sng" algn="ctr">
          <a:solidFill>
            <a:schemeClr val="accent3">
              <a:hueOff val="-2479383"/>
              <a:satOff val="404"/>
              <a:lumOff val="1372"/>
              <a:alphaOff val="0"/>
            </a:schemeClr>
          </a:solidFill>
          <a:prstDash val="solid"/>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16FBD7EA-B5C6-EB47-9640-D066C9E8D437}">
      <dsp:nvSpPr>
        <dsp:cNvPr id="0" name=""/>
        <dsp:cNvSpPr/>
      </dsp:nvSpPr>
      <dsp:spPr>
        <a:xfrm>
          <a:off x="2286138" y="1375860"/>
          <a:ext cx="1711813" cy="15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dirty="0"/>
            <a:t>Know the direct supervisor</a:t>
          </a:r>
        </a:p>
      </dsp:txBody>
      <dsp:txXfrm>
        <a:off x="2286138" y="1375860"/>
        <a:ext cx="1711813" cy="1500505"/>
      </dsp:txXfrm>
    </dsp:sp>
    <dsp:sp modelId="{2EF722CE-2282-7F4D-8460-7EEB3F1F1708}">
      <dsp:nvSpPr>
        <dsp:cNvPr id="0" name=""/>
        <dsp:cNvSpPr/>
      </dsp:nvSpPr>
      <dsp:spPr>
        <a:xfrm>
          <a:off x="3674968" y="669740"/>
          <a:ext cx="322983" cy="322983"/>
        </a:xfrm>
        <a:prstGeom prst="triangle">
          <a:avLst>
            <a:gd name="adj" fmla="val 100000"/>
          </a:avLst>
        </a:prstGeom>
        <a:solidFill>
          <a:schemeClr val="bg2">
            <a:lumMod val="40000"/>
            <a:lumOff val="60000"/>
          </a:schemeClr>
        </a:solidFill>
        <a:ln w="9525" cap="rnd" cmpd="sng" algn="ctr">
          <a:solidFill>
            <a:schemeClr val="accent3">
              <a:hueOff val="-3719074"/>
              <a:satOff val="606"/>
              <a:lumOff val="2058"/>
              <a:alphaOff val="0"/>
            </a:schemeClr>
          </a:solidFill>
          <a:prstDash val="solid"/>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69DF7B4E-4DC6-B145-AE07-1EEB255C4F38}">
      <dsp:nvSpPr>
        <dsp:cNvPr id="0" name=""/>
        <dsp:cNvSpPr/>
      </dsp:nvSpPr>
      <dsp:spPr>
        <a:xfrm rot="5400000">
          <a:off x="4571943" y="290776"/>
          <a:ext cx="1139501" cy="1896104"/>
        </a:xfrm>
        <a:prstGeom prst="corner">
          <a:avLst>
            <a:gd name="adj1" fmla="val 16120"/>
            <a:gd name="adj2" fmla="val 16110"/>
          </a:avLst>
        </a:prstGeom>
        <a:solidFill>
          <a:schemeClr val="bg2">
            <a:lumMod val="60000"/>
            <a:lumOff val="40000"/>
          </a:schemeClr>
        </a:solidFill>
        <a:ln w="9525" cap="rnd" cmpd="sng" algn="ctr">
          <a:solidFill>
            <a:schemeClr val="accent3">
              <a:hueOff val="-4958766"/>
              <a:satOff val="808"/>
              <a:lumOff val="2744"/>
              <a:alphaOff val="0"/>
            </a:schemeClr>
          </a:solidFill>
          <a:prstDash val="solid"/>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6E78AF81-8953-3149-AAF4-7AE7639FA9E2}">
      <dsp:nvSpPr>
        <dsp:cNvPr id="0" name=""/>
        <dsp:cNvSpPr/>
      </dsp:nvSpPr>
      <dsp:spPr>
        <a:xfrm>
          <a:off x="4381732" y="857303"/>
          <a:ext cx="1711813" cy="15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dirty="0"/>
            <a:t>Know the culture and flow</a:t>
          </a:r>
        </a:p>
      </dsp:txBody>
      <dsp:txXfrm>
        <a:off x="4381732" y="857303"/>
        <a:ext cx="1711813" cy="150050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1B719F-7AB2-AD47-84C6-995E2EEF300A}">
      <dsp:nvSpPr>
        <dsp:cNvPr id="0" name=""/>
        <dsp:cNvSpPr/>
      </dsp:nvSpPr>
      <dsp:spPr>
        <a:xfrm rot="10800000">
          <a:off x="1696242" y="561"/>
          <a:ext cx="5776722" cy="964815"/>
        </a:xfrm>
        <a:prstGeom prst="homePlate">
          <a:avLst/>
        </a:prstGeom>
        <a:solidFill>
          <a:schemeClr val="bg2">
            <a:lumMod val="20000"/>
            <a:lumOff val="80000"/>
          </a:schemeClr>
        </a:soli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25457" tIns="167640" rIns="312928"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Assess job/s</a:t>
          </a:r>
        </a:p>
      </dsp:txBody>
      <dsp:txXfrm rot="10800000">
        <a:off x="1937446" y="561"/>
        <a:ext cx="5535518" cy="964815"/>
      </dsp:txXfrm>
    </dsp:sp>
    <dsp:sp modelId="{7E3700B5-5CD1-0343-948A-5DB4F2C3D517}">
      <dsp:nvSpPr>
        <dsp:cNvPr id="0" name=""/>
        <dsp:cNvSpPr/>
      </dsp:nvSpPr>
      <dsp:spPr>
        <a:xfrm>
          <a:off x="1213835" y="561"/>
          <a:ext cx="964815" cy="964815"/>
        </a:xfrm>
        <a:prstGeom prst="ellipse">
          <a:avLst/>
        </a:prstGeom>
        <a:solidFill>
          <a:schemeClr val="bg1">
            <a:lumMod val="6500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249A969-6DE4-6744-8795-C6A85DA435D9}">
      <dsp:nvSpPr>
        <dsp:cNvPr id="0" name=""/>
        <dsp:cNvSpPr/>
      </dsp:nvSpPr>
      <dsp:spPr>
        <a:xfrm rot="10800000">
          <a:off x="1696242" y="1253381"/>
          <a:ext cx="5776722" cy="964815"/>
        </a:xfrm>
        <a:prstGeom prst="homePlate">
          <a:avLst/>
        </a:prstGeom>
        <a:solidFill>
          <a:schemeClr val="bg2">
            <a:lumMod val="40000"/>
            <a:lumOff val="60000"/>
          </a:schemeClr>
        </a:soli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25457" tIns="167640" rIns="312928"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Assess the culture</a:t>
          </a:r>
        </a:p>
      </dsp:txBody>
      <dsp:txXfrm rot="10800000">
        <a:off x="1937446" y="1253381"/>
        <a:ext cx="5535518" cy="964815"/>
      </dsp:txXfrm>
    </dsp:sp>
    <dsp:sp modelId="{2A1F144B-F1C9-294B-B3E5-666577002BAD}">
      <dsp:nvSpPr>
        <dsp:cNvPr id="0" name=""/>
        <dsp:cNvSpPr/>
      </dsp:nvSpPr>
      <dsp:spPr>
        <a:xfrm>
          <a:off x="1213835" y="1253381"/>
          <a:ext cx="964815" cy="964815"/>
        </a:xfrm>
        <a:prstGeom prst="ellipse">
          <a:avLst/>
        </a:prstGeom>
        <a:solidFill>
          <a:srgbClr val="A6A6A6"/>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314635C-94C3-3E4B-A349-531027806CD3}">
      <dsp:nvSpPr>
        <dsp:cNvPr id="0" name=""/>
        <dsp:cNvSpPr/>
      </dsp:nvSpPr>
      <dsp:spPr>
        <a:xfrm rot="10800000">
          <a:off x="1696242" y="2506202"/>
          <a:ext cx="5776722" cy="964815"/>
        </a:xfrm>
        <a:prstGeom prst="homePlate">
          <a:avLst/>
        </a:prstGeom>
        <a:solidFill>
          <a:schemeClr val="bg2">
            <a:lumMod val="60000"/>
            <a:lumOff val="40000"/>
          </a:schemeClr>
        </a:soli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25457" tIns="167640" rIns="312928"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Know your customer</a:t>
          </a:r>
        </a:p>
      </dsp:txBody>
      <dsp:txXfrm rot="10800000">
        <a:off x="1937446" y="2506202"/>
        <a:ext cx="5535518" cy="964815"/>
      </dsp:txXfrm>
    </dsp:sp>
    <dsp:sp modelId="{AB4C73B6-9E94-EF4B-A521-A50B3E5D4737}">
      <dsp:nvSpPr>
        <dsp:cNvPr id="0" name=""/>
        <dsp:cNvSpPr/>
      </dsp:nvSpPr>
      <dsp:spPr>
        <a:xfrm>
          <a:off x="1213835" y="2506202"/>
          <a:ext cx="964815" cy="964815"/>
        </a:xfrm>
        <a:prstGeom prst="ellipse">
          <a:avLst/>
        </a:prstGeom>
        <a:solidFill>
          <a:srgbClr val="A6A6A6"/>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D69AF30-CC01-7B44-908C-ADFE404513C0}">
      <dsp:nvSpPr>
        <dsp:cNvPr id="0" name=""/>
        <dsp:cNvSpPr/>
      </dsp:nvSpPr>
      <dsp:spPr>
        <a:xfrm rot="10800000">
          <a:off x="1696242" y="3759023"/>
          <a:ext cx="5776722" cy="964815"/>
        </a:xfrm>
        <a:prstGeom prst="homePlate">
          <a:avLst/>
        </a:prstGeom>
        <a:solidFill>
          <a:srgbClr val="FF0000"/>
        </a:soli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25457" tIns="167640" rIns="312928"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Be welcome back</a:t>
          </a:r>
        </a:p>
      </dsp:txBody>
      <dsp:txXfrm rot="10800000">
        <a:off x="1937446" y="3759023"/>
        <a:ext cx="5535518" cy="964815"/>
      </dsp:txXfrm>
    </dsp:sp>
    <dsp:sp modelId="{1C376025-A916-8C4D-8029-BE0941A38F1A}">
      <dsp:nvSpPr>
        <dsp:cNvPr id="0" name=""/>
        <dsp:cNvSpPr/>
      </dsp:nvSpPr>
      <dsp:spPr>
        <a:xfrm>
          <a:off x="1213835" y="3759023"/>
          <a:ext cx="964815" cy="964815"/>
        </a:xfrm>
        <a:prstGeom prst="ellipse">
          <a:avLst/>
        </a:prstGeom>
        <a:solidFill>
          <a:srgbClr val="A6A6A6"/>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61EC8-F9E2-E241-88B8-D1E5C9BF226A}">
      <dsp:nvSpPr>
        <dsp:cNvPr id="0" name=""/>
        <dsp:cNvSpPr/>
      </dsp:nvSpPr>
      <dsp:spPr>
        <a:xfrm>
          <a:off x="0" y="347020"/>
          <a:ext cx="6096000" cy="579599"/>
        </a:xfrm>
        <a:prstGeom prst="rect">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67D7A5E-D2B0-9846-84F6-664C10E19D34}">
      <dsp:nvSpPr>
        <dsp:cNvPr id="0" name=""/>
        <dsp:cNvSpPr/>
      </dsp:nvSpPr>
      <dsp:spPr>
        <a:xfrm>
          <a:off x="304800" y="7540"/>
          <a:ext cx="4267200" cy="678960"/>
        </a:xfrm>
        <a:prstGeom prst="roundRect">
          <a:avLst/>
        </a:prstGeom>
        <a:gradFill rotWithShape="0">
          <a:gsLst>
            <a:gs pos="0">
              <a:schemeClr val="dk2">
                <a:hueOff val="0"/>
                <a:satOff val="0"/>
                <a:lumOff val="0"/>
                <a:alphaOff val="0"/>
                <a:tint val="98000"/>
                <a:lumMod val="100000"/>
              </a:schemeClr>
            </a:gs>
            <a:gs pos="100000">
              <a:schemeClr val="dk2">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022350">
            <a:lnSpc>
              <a:spcPct val="90000"/>
            </a:lnSpc>
            <a:spcBef>
              <a:spcPct val="0"/>
            </a:spcBef>
            <a:spcAft>
              <a:spcPct val="35000"/>
            </a:spcAft>
            <a:buNone/>
          </a:pPr>
          <a:r>
            <a:rPr lang="en-US" sz="2300" kern="1200" dirty="0"/>
            <a:t>Skill Inventories</a:t>
          </a:r>
        </a:p>
      </dsp:txBody>
      <dsp:txXfrm>
        <a:off x="337944" y="40684"/>
        <a:ext cx="4200912" cy="612672"/>
      </dsp:txXfrm>
    </dsp:sp>
    <dsp:sp modelId="{B2C98709-3962-F04B-B8F8-5C36FC8405A3}">
      <dsp:nvSpPr>
        <dsp:cNvPr id="0" name=""/>
        <dsp:cNvSpPr/>
      </dsp:nvSpPr>
      <dsp:spPr>
        <a:xfrm>
          <a:off x="0" y="1390300"/>
          <a:ext cx="6096000" cy="579599"/>
        </a:xfrm>
        <a:prstGeom prst="rect">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AE2C051F-0167-F248-97DA-0CC531EFCC52}">
      <dsp:nvSpPr>
        <dsp:cNvPr id="0" name=""/>
        <dsp:cNvSpPr/>
      </dsp:nvSpPr>
      <dsp:spPr>
        <a:xfrm>
          <a:off x="304800" y="1050820"/>
          <a:ext cx="4267200" cy="678960"/>
        </a:xfrm>
        <a:prstGeom prst="roundRect">
          <a:avLst/>
        </a:prstGeom>
        <a:gradFill rotWithShape="0">
          <a:gsLst>
            <a:gs pos="0">
              <a:schemeClr val="dk2">
                <a:hueOff val="0"/>
                <a:satOff val="0"/>
                <a:lumOff val="0"/>
                <a:alphaOff val="0"/>
                <a:tint val="98000"/>
                <a:lumMod val="100000"/>
              </a:schemeClr>
            </a:gs>
            <a:gs pos="100000">
              <a:schemeClr val="dk2">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022350">
            <a:lnSpc>
              <a:spcPct val="90000"/>
            </a:lnSpc>
            <a:spcBef>
              <a:spcPct val="0"/>
            </a:spcBef>
            <a:spcAft>
              <a:spcPct val="35000"/>
            </a:spcAft>
            <a:buNone/>
          </a:pPr>
          <a:r>
            <a:rPr lang="en-US" sz="2300" kern="1200" dirty="0"/>
            <a:t>Cultural Assessments</a:t>
          </a:r>
        </a:p>
      </dsp:txBody>
      <dsp:txXfrm>
        <a:off x="337944" y="1083964"/>
        <a:ext cx="4200912" cy="612672"/>
      </dsp:txXfrm>
    </dsp:sp>
    <dsp:sp modelId="{E102BCE9-5DF9-5D44-83E5-9FAA783598CC}">
      <dsp:nvSpPr>
        <dsp:cNvPr id="0" name=""/>
        <dsp:cNvSpPr/>
      </dsp:nvSpPr>
      <dsp:spPr>
        <a:xfrm>
          <a:off x="0" y="2433580"/>
          <a:ext cx="6096000" cy="579599"/>
        </a:xfrm>
        <a:prstGeom prst="rect">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D802FB20-F57F-C142-AC4E-78C16484CD43}">
      <dsp:nvSpPr>
        <dsp:cNvPr id="0" name=""/>
        <dsp:cNvSpPr/>
      </dsp:nvSpPr>
      <dsp:spPr>
        <a:xfrm>
          <a:off x="304800" y="2094100"/>
          <a:ext cx="4267200" cy="678960"/>
        </a:xfrm>
        <a:prstGeom prst="roundRect">
          <a:avLst/>
        </a:prstGeom>
        <a:gradFill rotWithShape="0">
          <a:gsLst>
            <a:gs pos="0">
              <a:schemeClr val="dk2">
                <a:hueOff val="0"/>
                <a:satOff val="0"/>
                <a:lumOff val="0"/>
                <a:alphaOff val="0"/>
                <a:tint val="98000"/>
                <a:lumMod val="100000"/>
              </a:schemeClr>
            </a:gs>
            <a:gs pos="100000">
              <a:schemeClr val="dk2">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022350">
            <a:lnSpc>
              <a:spcPct val="90000"/>
            </a:lnSpc>
            <a:spcBef>
              <a:spcPct val="0"/>
            </a:spcBef>
            <a:spcAft>
              <a:spcPct val="35000"/>
            </a:spcAft>
            <a:buNone/>
          </a:pPr>
          <a:r>
            <a:rPr lang="en-US" sz="2300" kern="1200" dirty="0"/>
            <a:t>Task and Sequence Analysis</a:t>
          </a:r>
        </a:p>
      </dsp:txBody>
      <dsp:txXfrm>
        <a:off x="337944" y="2127244"/>
        <a:ext cx="4200912" cy="612672"/>
      </dsp:txXfrm>
    </dsp:sp>
    <dsp:sp modelId="{50A45D78-72D5-064B-BB1C-9F59CD53CB2B}">
      <dsp:nvSpPr>
        <dsp:cNvPr id="0" name=""/>
        <dsp:cNvSpPr/>
      </dsp:nvSpPr>
      <dsp:spPr>
        <a:xfrm>
          <a:off x="0" y="3476859"/>
          <a:ext cx="6096000" cy="579599"/>
        </a:xfrm>
        <a:prstGeom prst="rect">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AF7FCCC8-9A3C-F541-A3A7-03BDA4DD3A90}">
      <dsp:nvSpPr>
        <dsp:cNvPr id="0" name=""/>
        <dsp:cNvSpPr/>
      </dsp:nvSpPr>
      <dsp:spPr>
        <a:xfrm>
          <a:off x="304800" y="3137380"/>
          <a:ext cx="4267200" cy="678960"/>
        </a:xfrm>
        <a:prstGeom prst="roundRect">
          <a:avLst/>
        </a:prstGeom>
        <a:gradFill rotWithShape="0">
          <a:gsLst>
            <a:gs pos="0">
              <a:schemeClr val="dk2">
                <a:hueOff val="0"/>
                <a:satOff val="0"/>
                <a:lumOff val="0"/>
                <a:alphaOff val="0"/>
                <a:tint val="98000"/>
                <a:lumMod val="100000"/>
              </a:schemeClr>
            </a:gs>
            <a:gs pos="100000">
              <a:schemeClr val="dk2">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022350">
            <a:lnSpc>
              <a:spcPct val="90000"/>
            </a:lnSpc>
            <a:spcBef>
              <a:spcPct val="0"/>
            </a:spcBef>
            <a:spcAft>
              <a:spcPct val="35000"/>
            </a:spcAft>
            <a:buNone/>
          </a:pPr>
          <a:r>
            <a:rPr lang="en-US" sz="2300" kern="1200" dirty="0"/>
            <a:t>Flow charts and diagrams</a:t>
          </a:r>
        </a:p>
      </dsp:txBody>
      <dsp:txXfrm>
        <a:off x="337944" y="3170524"/>
        <a:ext cx="4200912" cy="612672"/>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AC41F7-843D-E749-B9E6-BA7DCFEDCA4F}" type="datetimeFigureOut">
              <a:rPr lang="en-US" smtClean="0"/>
              <a:t>8/9/23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324110-957E-1A4E-BEE2-6C6C839AC7F7}" type="slidenum">
              <a:rPr lang="en-US" smtClean="0"/>
              <a:t>‹#›</a:t>
            </a:fld>
            <a:endParaRPr lang="en-US" dirty="0"/>
          </a:p>
        </p:txBody>
      </p:sp>
    </p:spTree>
    <p:extLst>
      <p:ext uri="{BB962C8B-B14F-4D97-AF65-F5344CB8AC3E}">
        <p14:creationId xmlns:p14="http://schemas.microsoft.com/office/powerpoint/2010/main" val="355946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Footer Placeholder 3"/>
          <p:cNvSpPr>
            <a:spLocks noGrp="1"/>
          </p:cNvSpPr>
          <p:nvPr>
            <p:ph type="ftr" sz="quarter" idx="10"/>
          </p:nvPr>
        </p:nvSpPr>
        <p:spPr/>
        <p:txBody>
          <a:bodyPr/>
          <a:lstStyle/>
          <a:p>
            <a:r>
              <a:rPr lang="en-US" dirty="0"/>
              <a:t>Sherlock Center on Disabilities, RI College</a:t>
            </a:r>
          </a:p>
        </p:txBody>
      </p:sp>
      <p:sp>
        <p:nvSpPr>
          <p:cNvPr id="5" name="Header Placeholder 4"/>
          <p:cNvSpPr>
            <a:spLocks noGrp="1"/>
          </p:cNvSpPr>
          <p:nvPr>
            <p:ph type="hdr" sz="quarter" idx="11"/>
          </p:nvPr>
        </p:nvSpPr>
        <p:spPr/>
        <p:txBody>
          <a:bodyPr/>
          <a:lstStyle/>
          <a:p>
            <a:r>
              <a:rPr lang="en-US" dirty="0"/>
              <a:t>SEC DD/MH</a:t>
            </a:r>
          </a:p>
        </p:txBody>
      </p:sp>
      <p:sp>
        <p:nvSpPr>
          <p:cNvPr id="6" name="Date Placeholder 5"/>
          <p:cNvSpPr>
            <a:spLocks noGrp="1"/>
          </p:cNvSpPr>
          <p:nvPr>
            <p:ph type="dt" idx="12"/>
          </p:nvPr>
        </p:nvSpPr>
        <p:spPr/>
        <p:txBody>
          <a:bodyPr/>
          <a:lstStyle/>
          <a:p>
            <a:r>
              <a:rPr lang="en-US" dirty="0"/>
              <a:t>9/13/2021</a:t>
            </a:r>
          </a:p>
        </p:txBody>
      </p:sp>
    </p:spTree>
    <p:extLst>
      <p:ext uri="{BB962C8B-B14F-4D97-AF65-F5344CB8AC3E}">
        <p14:creationId xmlns:p14="http://schemas.microsoft.com/office/powerpoint/2010/main" val="3114334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10"/>
          </p:nvPr>
        </p:nvSpPr>
        <p:spPr/>
        <p:txBody>
          <a:bodyPr/>
          <a:lstStyle/>
          <a:p>
            <a:fld id="{6EED09D7-0900-754B-B198-7D7421833B2D}" type="slidenum">
              <a:rPr lang="en-US" smtClean="0"/>
              <a:t>74</a:t>
            </a:fld>
            <a:endParaRPr lang="en-US" dirty="0"/>
          </a:p>
        </p:txBody>
      </p:sp>
      <p:sp>
        <p:nvSpPr>
          <p:cNvPr id="5" name="Footer Placeholder 4"/>
          <p:cNvSpPr>
            <a:spLocks noGrp="1"/>
          </p:cNvSpPr>
          <p:nvPr>
            <p:ph type="ftr" sz="quarter" idx="11"/>
          </p:nvPr>
        </p:nvSpPr>
        <p:spPr/>
        <p:txBody>
          <a:bodyPr/>
          <a:lstStyle/>
          <a:p>
            <a:r>
              <a:rPr lang="en-US" dirty="0"/>
              <a:t>Sherlock Center on Disabilities, RI College</a:t>
            </a:r>
          </a:p>
        </p:txBody>
      </p:sp>
      <p:sp>
        <p:nvSpPr>
          <p:cNvPr id="6" name="Header Placeholder 5"/>
          <p:cNvSpPr>
            <a:spLocks noGrp="1"/>
          </p:cNvSpPr>
          <p:nvPr>
            <p:ph type="hdr" sz="quarter" idx="12"/>
          </p:nvPr>
        </p:nvSpPr>
        <p:spPr/>
        <p:txBody>
          <a:bodyPr/>
          <a:lstStyle/>
          <a:p>
            <a:r>
              <a:rPr lang="en-US" dirty="0"/>
              <a:t>SEC DD/MH</a:t>
            </a:r>
          </a:p>
        </p:txBody>
      </p:sp>
      <p:sp>
        <p:nvSpPr>
          <p:cNvPr id="7" name="Date Placeholder 6"/>
          <p:cNvSpPr>
            <a:spLocks noGrp="1"/>
          </p:cNvSpPr>
          <p:nvPr>
            <p:ph type="dt" idx="13"/>
          </p:nvPr>
        </p:nvSpPr>
        <p:spPr/>
        <p:txBody>
          <a:bodyPr/>
          <a:lstStyle/>
          <a:p>
            <a:r>
              <a:rPr lang="en-US" dirty="0"/>
              <a:t>9/13/2021</a:t>
            </a:r>
          </a:p>
        </p:txBody>
      </p:sp>
    </p:spTree>
    <p:extLst>
      <p:ext uri="{BB962C8B-B14F-4D97-AF65-F5344CB8AC3E}">
        <p14:creationId xmlns:p14="http://schemas.microsoft.com/office/powerpoint/2010/main" val="304969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65610" indent="-294465" eaLnBrk="0" hangingPunct="0">
              <a:defRPr>
                <a:solidFill>
                  <a:schemeClr val="tx1"/>
                </a:solidFill>
                <a:latin typeface="Arial" panose="020B0604020202020204" pitchFamily="34" charset="0"/>
              </a:defRPr>
            </a:lvl2pPr>
            <a:lvl3pPr marL="1177862" indent="-235572" eaLnBrk="0" hangingPunct="0">
              <a:defRPr>
                <a:solidFill>
                  <a:schemeClr val="tx1"/>
                </a:solidFill>
                <a:latin typeface="Arial" panose="020B0604020202020204" pitchFamily="34" charset="0"/>
              </a:defRPr>
            </a:lvl3pPr>
            <a:lvl4pPr marL="1649006" indent="-235572" eaLnBrk="0" hangingPunct="0">
              <a:defRPr>
                <a:solidFill>
                  <a:schemeClr val="tx1"/>
                </a:solidFill>
                <a:latin typeface="Arial" panose="020B0604020202020204" pitchFamily="34" charset="0"/>
              </a:defRPr>
            </a:lvl4pPr>
            <a:lvl5pPr marL="2120151" indent="-235572" eaLnBrk="0" hangingPunct="0">
              <a:defRPr>
                <a:solidFill>
                  <a:schemeClr val="tx1"/>
                </a:solidFill>
                <a:latin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573BB5B-7AAA-498E-9128-9313938A039B}" type="slidenum">
              <a:rPr lang="en-US" altLang="en-US"/>
              <a:pPr eaLnBrk="1" hangingPunct="1"/>
              <a:t>75</a:t>
            </a:fld>
            <a:endParaRPr lang="en-US" altLang="en-US" dirty="0"/>
          </a:p>
        </p:txBody>
      </p:sp>
    </p:spTree>
    <p:extLst>
      <p:ext uri="{BB962C8B-B14F-4D97-AF65-F5344CB8AC3E}">
        <p14:creationId xmlns:p14="http://schemas.microsoft.com/office/powerpoint/2010/main" val="2763326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65610" indent="-294465" eaLnBrk="0" hangingPunct="0">
              <a:defRPr>
                <a:solidFill>
                  <a:schemeClr val="tx1"/>
                </a:solidFill>
                <a:latin typeface="Arial" panose="020B0604020202020204" pitchFamily="34" charset="0"/>
              </a:defRPr>
            </a:lvl2pPr>
            <a:lvl3pPr marL="1177862" indent="-235572" eaLnBrk="0" hangingPunct="0">
              <a:defRPr>
                <a:solidFill>
                  <a:schemeClr val="tx1"/>
                </a:solidFill>
                <a:latin typeface="Arial" panose="020B0604020202020204" pitchFamily="34" charset="0"/>
              </a:defRPr>
            </a:lvl3pPr>
            <a:lvl4pPr marL="1649006" indent="-235572" eaLnBrk="0" hangingPunct="0">
              <a:defRPr>
                <a:solidFill>
                  <a:schemeClr val="tx1"/>
                </a:solidFill>
                <a:latin typeface="Arial" panose="020B0604020202020204" pitchFamily="34" charset="0"/>
              </a:defRPr>
            </a:lvl4pPr>
            <a:lvl5pPr marL="2120151" indent="-235572" eaLnBrk="0" hangingPunct="0">
              <a:defRPr>
                <a:solidFill>
                  <a:schemeClr val="tx1"/>
                </a:solidFill>
                <a:latin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7E7C825-D254-498A-A412-EC9403AF1015}" type="slidenum">
              <a:rPr lang="en-US" altLang="en-US"/>
              <a:pPr eaLnBrk="1" hangingPunct="1"/>
              <a:t>77</a:t>
            </a:fld>
            <a:endParaRPr lang="en-US" altLang="en-US" dirty="0"/>
          </a:p>
        </p:txBody>
      </p:sp>
    </p:spTree>
    <p:extLst>
      <p:ext uri="{BB962C8B-B14F-4D97-AF65-F5344CB8AC3E}">
        <p14:creationId xmlns:p14="http://schemas.microsoft.com/office/powerpoint/2010/main" val="470605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65610" indent="-294465" eaLnBrk="0" hangingPunct="0">
              <a:defRPr>
                <a:solidFill>
                  <a:schemeClr val="tx1"/>
                </a:solidFill>
                <a:latin typeface="Arial" panose="020B0604020202020204" pitchFamily="34" charset="0"/>
              </a:defRPr>
            </a:lvl2pPr>
            <a:lvl3pPr marL="1177862" indent="-235572" eaLnBrk="0" hangingPunct="0">
              <a:defRPr>
                <a:solidFill>
                  <a:schemeClr val="tx1"/>
                </a:solidFill>
                <a:latin typeface="Arial" panose="020B0604020202020204" pitchFamily="34" charset="0"/>
              </a:defRPr>
            </a:lvl3pPr>
            <a:lvl4pPr marL="1649006" indent="-235572" eaLnBrk="0" hangingPunct="0">
              <a:defRPr>
                <a:solidFill>
                  <a:schemeClr val="tx1"/>
                </a:solidFill>
                <a:latin typeface="Arial" panose="020B0604020202020204" pitchFamily="34" charset="0"/>
              </a:defRPr>
            </a:lvl4pPr>
            <a:lvl5pPr marL="2120151" indent="-235572" eaLnBrk="0" hangingPunct="0">
              <a:defRPr>
                <a:solidFill>
                  <a:schemeClr val="tx1"/>
                </a:solidFill>
                <a:latin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DECFC4C-53FA-4CE2-91F6-46AD27DBE938}" type="slidenum">
              <a:rPr lang="en-US" altLang="en-US"/>
              <a:pPr eaLnBrk="1" hangingPunct="1"/>
              <a:t>78</a:t>
            </a:fld>
            <a:endParaRPr lang="en-US" altLang="en-US" dirty="0"/>
          </a:p>
        </p:txBody>
      </p:sp>
    </p:spTree>
    <p:extLst>
      <p:ext uri="{BB962C8B-B14F-4D97-AF65-F5344CB8AC3E}">
        <p14:creationId xmlns:p14="http://schemas.microsoft.com/office/powerpoint/2010/main" val="343128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3F30F-0504-4AE8-B035-31C2363794FF}" type="slidenum">
              <a:rPr lang="en-US" smtClean="0"/>
              <a:t>82</a:t>
            </a:fld>
            <a:endParaRPr lang="en-US" dirty="0"/>
          </a:p>
        </p:txBody>
      </p:sp>
      <p:sp>
        <p:nvSpPr>
          <p:cNvPr id="5" name="Footer Placeholder 4"/>
          <p:cNvSpPr>
            <a:spLocks noGrp="1"/>
          </p:cNvSpPr>
          <p:nvPr>
            <p:ph type="ftr" sz="quarter" idx="11"/>
          </p:nvPr>
        </p:nvSpPr>
        <p:spPr/>
        <p:txBody>
          <a:bodyPr/>
          <a:lstStyle/>
          <a:p>
            <a:r>
              <a:rPr lang="en-US" dirty="0"/>
              <a:t>Sherlock Center on Disabilities, RI College</a:t>
            </a:r>
          </a:p>
        </p:txBody>
      </p:sp>
      <p:sp>
        <p:nvSpPr>
          <p:cNvPr id="6" name="Header Placeholder 5"/>
          <p:cNvSpPr>
            <a:spLocks noGrp="1"/>
          </p:cNvSpPr>
          <p:nvPr>
            <p:ph type="hdr" sz="quarter" idx="12"/>
          </p:nvPr>
        </p:nvSpPr>
        <p:spPr/>
        <p:txBody>
          <a:bodyPr/>
          <a:lstStyle/>
          <a:p>
            <a:r>
              <a:rPr lang="en-US" dirty="0"/>
              <a:t>SEC DD/MH</a:t>
            </a:r>
          </a:p>
        </p:txBody>
      </p:sp>
      <p:sp>
        <p:nvSpPr>
          <p:cNvPr id="7" name="Date Placeholder 6"/>
          <p:cNvSpPr>
            <a:spLocks noGrp="1"/>
          </p:cNvSpPr>
          <p:nvPr>
            <p:ph type="dt" idx="13"/>
          </p:nvPr>
        </p:nvSpPr>
        <p:spPr/>
        <p:txBody>
          <a:bodyPr/>
          <a:lstStyle/>
          <a:p>
            <a:r>
              <a:rPr lang="en-US" dirty="0"/>
              <a:t>9/13/2021</a:t>
            </a:r>
          </a:p>
        </p:txBody>
      </p:sp>
    </p:spTree>
    <p:extLst>
      <p:ext uri="{BB962C8B-B14F-4D97-AF65-F5344CB8AC3E}">
        <p14:creationId xmlns:p14="http://schemas.microsoft.com/office/powerpoint/2010/main" val="2501414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a:ln/>
        </p:spPr>
      </p:sp>
      <p:sp>
        <p:nvSpPr>
          <p:cNvPr id="6041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en-US" altLang="en-US" dirty="0">
              <a:latin typeface="Arial" panose="020B0604020202020204" pitchFamily="34" charset="0"/>
            </a:endParaRPr>
          </a:p>
        </p:txBody>
      </p:sp>
    </p:spTree>
    <p:extLst>
      <p:ext uri="{BB962C8B-B14F-4D97-AF65-F5344CB8AC3E}">
        <p14:creationId xmlns:p14="http://schemas.microsoft.com/office/powerpoint/2010/main" val="3171230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Sherlock Center on Disabilities, RI College</a:t>
            </a:r>
          </a:p>
        </p:txBody>
      </p:sp>
      <p:sp>
        <p:nvSpPr>
          <p:cNvPr id="5" name="Header Placeholder 4"/>
          <p:cNvSpPr>
            <a:spLocks noGrp="1"/>
          </p:cNvSpPr>
          <p:nvPr>
            <p:ph type="hdr" sz="quarter" idx="11"/>
          </p:nvPr>
        </p:nvSpPr>
        <p:spPr/>
        <p:txBody>
          <a:bodyPr/>
          <a:lstStyle/>
          <a:p>
            <a:r>
              <a:rPr lang="en-US" dirty="0"/>
              <a:t>SEC DD/MH</a:t>
            </a:r>
          </a:p>
        </p:txBody>
      </p:sp>
      <p:sp>
        <p:nvSpPr>
          <p:cNvPr id="6" name="Date Placeholder 5"/>
          <p:cNvSpPr>
            <a:spLocks noGrp="1"/>
          </p:cNvSpPr>
          <p:nvPr>
            <p:ph type="dt" idx="12"/>
          </p:nvPr>
        </p:nvSpPr>
        <p:spPr/>
        <p:txBody>
          <a:bodyPr/>
          <a:lstStyle/>
          <a:p>
            <a:r>
              <a:rPr lang="en-US" dirty="0"/>
              <a:t>9/13/2021</a:t>
            </a:r>
          </a:p>
        </p:txBody>
      </p:sp>
    </p:spTree>
    <p:extLst>
      <p:ext uri="{BB962C8B-B14F-4D97-AF65-F5344CB8AC3E}">
        <p14:creationId xmlns:p14="http://schemas.microsoft.com/office/powerpoint/2010/main" val="2805548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sz="900" b="1" dirty="0">
              <a:latin typeface="Arial" panose="020B0604020202020204" pitchFamily="34" charset="0"/>
              <a:ea typeface="ＭＳ Ｐゴシック" panose="020B0600070205080204" pitchFamily="34" charset="-128"/>
            </a:endParaRPr>
          </a:p>
        </p:txBody>
      </p:sp>
      <p:sp>
        <p:nvSpPr>
          <p:cNvPr id="4" name="Slide Number Placeholder 3"/>
          <p:cNvSpPr>
            <a:spLocks noGrp="1"/>
          </p:cNvSpPr>
          <p:nvPr>
            <p:ph type="sldNum" sz="quarter" idx="5"/>
          </p:nvPr>
        </p:nvSpPr>
        <p:spPr/>
        <p:txBody>
          <a:bodyPr/>
          <a:lstStyle/>
          <a:p>
            <a:fld id="{EDB65D49-D0F6-8E48-A768-4A65DACCA177}" type="slidenum">
              <a:rPr lang="en-US" smtClean="0"/>
              <a:t>92</a:t>
            </a:fld>
            <a:endParaRPr lang="en-US" dirty="0"/>
          </a:p>
        </p:txBody>
      </p:sp>
    </p:spTree>
    <p:extLst>
      <p:ext uri="{BB962C8B-B14F-4D97-AF65-F5344CB8AC3E}">
        <p14:creationId xmlns:p14="http://schemas.microsoft.com/office/powerpoint/2010/main" val="1941550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65610" indent="-294465" eaLnBrk="0" hangingPunct="0">
              <a:defRPr>
                <a:solidFill>
                  <a:schemeClr val="tx1"/>
                </a:solidFill>
                <a:latin typeface="Arial" panose="020B0604020202020204" pitchFamily="34" charset="0"/>
              </a:defRPr>
            </a:lvl2pPr>
            <a:lvl3pPr marL="1177862" indent="-235572" eaLnBrk="0" hangingPunct="0">
              <a:defRPr>
                <a:solidFill>
                  <a:schemeClr val="tx1"/>
                </a:solidFill>
                <a:latin typeface="Arial" panose="020B0604020202020204" pitchFamily="34" charset="0"/>
              </a:defRPr>
            </a:lvl3pPr>
            <a:lvl4pPr marL="1649006" indent="-235572" eaLnBrk="0" hangingPunct="0">
              <a:defRPr>
                <a:solidFill>
                  <a:schemeClr val="tx1"/>
                </a:solidFill>
                <a:latin typeface="Arial" panose="020B0604020202020204" pitchFamily="34" charset="0"/>
              </a:defRPr>
            </a:lvl4pPr>
            <a:lvl5pPr marL="2120151" indent="-235572" eaLnBrk="0" hangingPunct="0">
              <a:defRPr>
                <a:solidFill>
                  <a:schemeClr val="tx1"/>
                </a:solidFill>
                <a:latin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5691F47-8265-4871-B827-810CDECBE310}" type="slidenum">
              <a:rPr lang="en-US" altLang="en-US"/>
              <a:pPr eaLnBrk="1" hangingPunct="1"/>
              <a:t>94</a:t>
            </a:fld>
            <a:endParaRPr lang="en-US" alt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436917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840465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2B8E68-7645-40A8-A844-7573B68C7F7A}" type="slidenum">
              <a:rPr lang="en-US" smtClean="0"/>
              <a:pPr/>
              <a:t>52</a:t>
            </a:fld>
            <a:endParaRPr lang="en-US" dirty="0"/>
          </a:p>
        </p:txBody>
      </p:sp>
      <p:sp>
        <p:nvSpPr>
          <p:cNvPr id="5" name="Footer Placeholder 4"/>
          <p:cNvSpPr>
            <a:spLocks noGrp="1"/>
          </p:cNvSpPr>
          <p:nvPr>
            <p:ph type="ftr" sz="quarter" idx="11"/>
          </p:nvPr>
        </p:nvSpPr>
        <p:spPr/>
        <p:txBody>
          <a:bodyPr/>
          <a:lstStyle/>
          <a:p>
            <a:r>
              <a:rPr lang="en-US" dirty="0"/>
              <a:t>Sherlock Center on Disabilities, RI College</a:t>
            </a:r>
          </a:p>
        </p:txBody>
      </p:sp>
      <p:sp>
        <p:nvSpPr>
          <p:cNvPr id="6" name="Header Placeholder 5"/>
          <p:cNvSpPr>
            <a:spLocks noGrp="1"/>
          </p:cNvSpPr>
          <p:nvPr>
            <p:ph type="hdr" sz="quarter" idx="12"/>
          </p:nvPr>
        </p:nvSpPr>
        <p:spPr/>
        <p:txBody>
          <a:bodyPr/>
          <a:lstStyle/>
          <a:p>
            <a:r>
              <a:rPr lang="en-US" dirty="0"/>
              <a:t>SEC DD/MH</a:t>
            </a:r>
          </a:p>
        </p:txBody>
      </p:sp>
      <p:sp>
        <p:nvSpPr>
          <p:cNvPr id="7" name="Date Placeholder 6"/>
          <p:cNvSpPr>
            <a:spLocks noGrp="1"/>
          </p:cNvSpPr>
          <p:nvPr>
            <p:ph type="dt" idx="13"/>
          </p:nvPr>
        </p:nvSpPr>
        <p:spPr/>
        <p:txBody>
          <a:bodyPr/>
          <a:lstStyle/>
          <a:p>
            <a:r>
              <a:rPr lang="en-US" dirty="0"/>
              <a:t>9/13/2021</a:t>
            </a:r>
          </a:p>
        </p:txBody>
      </p:sp>
    </p:spTree>
    <p:extLst>
      <p:ext uri="{BB962C8B-B14F-4D97-AF65-F5344CB8AC3E}">
        <p14:creationId xmlns:p14="http://schemas.microsoft.com/office/powerpoint/2010/main" val="1956636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65610" indent="-294465" eaLnBrk="0" hangingPunct="0">
              <a:defRPr>
                <a:solidFill>
                  <a:schemeClr val="tx1"/>
                </a:solidFill>
                <a:latin typeface="Arial" panose="020B0604020202020204" pitchFamily="34" charset="0"/>
              </a:defRPr>
            </a:lvl2pPr>
            <a:lvl3pPr marL="1177862" indent="-235572" eaLnBrk="0" hangingPunct="0">
              <a:defRPr>
                <a:solidFill>
                  <a:schemeClr val="tx1"/>
                </a:solidFill>
                <a:latin typeface="Arial" panose="020B0604020202020204" pitchFamily="34" charset="0"/>
              </a:defRPr>
            </a:lvl3pPr>
            <a:lvl4pPr marL="1649006" indent="-235572" eaLnBrk="0" hangingPunct="0">
              <a:defRPr>
                <a:solidFill>
                  <a:schemeClr val="tx1"/>
                </a:solidFill>
                <a:latin typeface="Arial" panose="020B0604020202020204" pitchFamily="34" charset="0"/>
              </a:defRPr>
            </a:lvl4pPr>
            <a:lvl5pPr marL="2120151" indent="-235572" eaLnBrk="0" hangingPunct="0">
              <a:defRPr>
                <a:solidFill>
                  <a:schemeClr val="tx1"/>
                </a:solidFill>
                <a:latin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769F89A-B035-4492-99B5-BB132DD9C74C}" type="slidenum">
              <a:rPr lang="en-US" altLang="en-US"/>
              <a:pPr eaLnBrk="1" hangingPunct="1"/>
              <a:t>98</a:t>
            </a:fld>
            <a:endParaRPr lang="en-US" altLang="en-US" dirty="0"/>
          </a:p>
        </p:txBody>
      </p:sp>
    </p:spTree>
    <p:extLst>
      <p:ext uri="{BB962C8B-B14F-4D97-AF65-F5344CB8AC3E}">
        <p14:creationId xmlns:p14="http://schemas.microsoft.com/office/powerpoint/2010/main" val="2318410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65610" indent="-294465" eaLnBrk="0" hangingPunct="0">
              <a:defRPr>
                <a:solidFill>
                  <a:schemeClr val="tx1"/>
                </a:solidFill>
                <a:latin typeface="Arial" panose="020B0604020202020204" pitchFamily="34" charset="0"/>
              </a:defRPr>
            </a:lvl2pPr>
            <a:lvl3pPr marL="1177862" indent="-235572" eaLnBrk="0" hangingPunct="0">
              <a:defRPr>
                <a:solidFill>
                  <a:schemeClr val="tx1"/>
                </a:solidFill>
                <a:latin typeface="Arial" panose="020B0604020202020204" pitchFamily="34" charset="0"/>
              </a:defRPr>
            </a:lvl3pPr>
            <a:lvl4pPr marL="1649006" indent="-235572" eaLnBrk="0" hangingPunct="0">
              <a:defRPr>
                <a:solidFill>
                  <a:schemeClr val="tx1"/>
                </a:solidFill>
                <a:latin typeface="Arial" panose="020B0604020202020204" pitchFamily="34" charset="0"/>
              </a:defRPr>
            </a:lvl4pPr>
            <a:lvl5pPr marL="2120151" indent="-235572" eaLnBrk="0" hangingPunct="0">
              <a:defRPr>
                <a:solidFill>
                  <a:schemeClr val="tx1"/>
                </a:solidFill>
                <a:latin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CE896FD-A5A4-400E-937A-DCAE7CA61DAF}" type="slidenum">
              <a:rPr lang="en-US" altLang="en-US"/>
              <a:pPr eaLnBrk="1" hangingPunct="1"/>
              <a:t>99</a:t>
            </a:fld>
            <a:endParaRPr lang="en-US" altLang="en-US" dirty="0"/>
          </a:p>
        </p:txBody>
      </p:sp>
    </p:spTree>
    <p:extLst>
      <p:ext uri="{BB962C8B-B14F-4D97-AF65-F5344CB8AC3E}">
        <p14:creationId xmlns:p14="http://schemas.microsoft.com/office/powerpoint/2010/main" val="3329452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ED09D7-0900-754B-B198-7D7421833B2D}" type="slidenum">
              <a:rPr lang="en-US" smtClean="0"/>
              <a:t>100</a:t>
            </a:fld>
            <a:endParaRPr lang="en-US" dirty="0"/>
          </a:p>
        </p:txBody>
      </p:sp>
      <p:sp>
        <p:nvSpPr>
          <p:cNvPr id="5" name="Footer Placeholder 4"/>
          <p:cNvSpPr>
            <a:spLocks noGrp="1"/>
          </p:cNvSpPr>
          <p:nvPr>
            <p:ph type="ftr" sz="quarter" idx="11"/>
          </p:nvPr>
        </p:nvSpPr>
        <p:spPr/>
        <p:txBody>
          <a:bodyPr/>
          <a:lstStyle/>
          <a:p>
            <a:r>
              <a:rPr lang="en-US" dirty="0"/>
              <a:t>Sherlock Center on Disabilities, RI College</a:t>
            </a:r>
          </a:p>
        </p:txBody>
      </p:sp>
      <p:sp>
        <p:nvSpPr>
          <p:cNvPr id="6" name="Header Placeholder 5"/>
          <p:cNvSpPr>
            <a:spLocks noGrp="1"/>
          </p:cNvSpPr>
          <p:nvPr>
            <p:ph type="hdr" sz="quarter" idx="12"/>
          </p:nvPr>
        </p:nvSpPr>
        <p:spPr/>
        <p:txBody>
          <a:bodyPr/>
          <a:lstStyle/>
          <a:p>
            <a:r>
              <a:rPr lang="en-US" dirty="0"/>
              <a:t>SEC DD/MH</a:t>
            </a:r>
          </a:p>
        </p:txBody>
      </p:sp>
      <p:sp>
        <p:nvSpPr>
          <p:cNvPr id="7" name="Date Placeholder 6"/>
          <p:cNvSpPr>
            <a:spLocks noGrp="1"/>
          </p:cNvSpPr>
          <p:nvPr>
            <p:ph type="dt" idx="13"/>
          </p:nvPr>
        </p:nvSpPr>
        <p:spPr/>
        <p:txBody>
          <a:bodyPr/>
          <a:lstStyle/>
          <a:p>
            <a:r>
              <a:rPr lang="en-US" dirty="0"/>
              <a:t>9/13/2021</a:t>
            </a:r>
          </a:p>
        </p:txBody>
      </p:sp>
    </p:spTree>
    <p:extLst>
      <p:ext uri="{BB962C8B-B14F-4D97-AF65-F5344CB8AC3E}">
        <p14:creationId xmlns:p14="http://schemas.microsoft.com/office/powerpoint/2010/main" val="3269683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034178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65610" indent="-294465" eaLnBrk="0" hangingPunct="0">
              <a:defRPr>
                <a:solidFill>
                  <a:schemeClr val="tx1"/>
                </a:solidFill>
                <a:latin typeface="Arial" panose="020B0604020202020204" pitchFamily="34" charset="0"/>
              </a:defRPr>
            </a:lvl2pPr>
            <a:lvl3pPr marL="1177862" indent="-235572" eaLnBrk="0" hangingPunct="0">
              <a:defRPr>
                <a:solidFill>
                  <a:schemeClr val="tx1"/>
                </a:solidFill>
                <a:latin typeface="Arial" panose="020B0604020202020204" pitchFamily="34" charset="0"/>
              </a:defRPr>
            </a:lvl3pPr>
            <a:lvl4pPr marL="1649006" indent="-235572" eaLnBrk="0" hangingPunct="0">
              <a:defRPr>
                <a:solidFill>
                  <a:schemeClr val="tx1"/>
                </a:solidFill>
                <a:latin typeface="Arial" panose="020B0604020202020204" pitchFamily="34" charset="0"/>
              </a:defRPr>
            </a:lvl4pPr>
            <a:lvl5pPr marL="2120151" indent="-235572" eaLnBrk="0" hangingPunct="0">
              <a:defRPr>
                <a:solidFill>
                  <a:schemeClr val="tx1"/>
                </a:solidFill>
                <a:latin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DB75DA3-534A-4AA9-9DB3-373404D4DF5C}" type="slidenum">
              <a:rPr lang="en-US" altLang="en-US"/>
              <a:pPr eaLnBrk="1" hangingPunct="1"/>
              <a:t>103</a:t>
            </a:fld>
            <a:endParaRPr lang="en-US" altLang="en-US" dirty="0"/>
          </a:p>
        </p:txBody>
      </p:sp>
    </p:spTree>
    <p:extLst>
      <p:ext uri="{BB962C8B-B14F-4D97-AF65-F5344CB8AC3E}">
        <p14:creationId xmlns:p14="http://schemas.microsoft.com/office/powerpoint/2010/main" val="3795840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641891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9E582CA9-666F-40F5-8D56-EC0522F3285D}" type="slidenum">
              <a:rPr lang="en-US" smtClean="0"/>
              <a:pPr/>
              <a:t>105</a:t>
            </a:fld>
            <a:endParaRPr lang="en-US" dirty="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dirty="0"/>
          </a:p>
          <a:p>
            <a:pPr eaLnBrk="1" hangingPunct="1"/>
            <a:endParaRPr lang="en-US" dirty="0"/>
          </a:p>
          <a:p>
            <a:pPr eaLnBrk="1" hangingPunct="1"/>
            <a:endParaRPr lang="en-US" dirty="0"/>
          </a:p>
        </p:txBody>
      </p:sp>
      <p:sp>
        <p:nvSpPr>
          <p:cNvPr id="2" name="Footer Placeholder 1"/>
          <p:cNvSpPr>
            <a:spLocks noGrp="1"/>
          </p:cNvSpPr>
          <p:nvPr>
            <p:ph type="ftr" sz="quarter" idx="10"/>
          </p:nvPr>
        </p:nvSpPr>
        <p:spPr/>
        <p:txBody>
          <a:bodyPr/>
          <a:lstStyle/>
          <a:p>
            <a:r>
              <a:rPr lang="en-US" dirty="0"/>
              <a:t>Sherlock Center on Disabilities, RI College</a:t>
            </a:r>
          </a:p>
        </p:txBody>
      </p:sp>
      <p:sp>
        <p:nvSpPr>
          <p:cNvPr id="3" name="Header Placeholder 2"/>
          <p:cNvSpPr>
            <a:spLocks noGrp="1"/>
          </p:cNvSpPr>
          <p:nvPr>
            <p:ph type="hdr" sz="quarter" idx="11"/>
          </p:nvPr>
        </p:nvSpPr>
        <p:spPr/>
        <p:txBody>
          <a:bodyPr/>
          <a:lstStyle/>
          <a:p>
            <a:r>
              <a:rPr lang="en-US" dirty="0"/>
              <a:t>SEC DD/MH</a:t>
            </a:r>
          </a:p>
        </p:txBody>
      </p:sp>
      <p:sp>
        <p:nvSpPr>
          <p:cNvPr id="4" name="Date Placeholder 3"/>
          <p:cNvSpPr>
            <a:spLocks noGrp="1"/>
          </p:cNvSpPr>
          <p:nvPr>
            <p:ph type="dt" idx="12"/>
          </p:nvPr>
        </p:nvSpPr>
        <p:spPr/>
        <p:txBody>
          <a:bodyPr/>
          <a:lstStyle/>
          <a:p>
            <a:r>
              <a:rPr lang="en-US" dirty="0"/>
              <a:t>9/13/2021</a:t>
            </a:r>
          </a:p>
        </p:txBody>
      </p:sp>
    </p:spTree>
    <p:extLst>
      <p:ext uri="{BB962C8B-B14F-4D97-AF65-F5344CB8AC3E}">
        <p14:creationId xmlns:p14="http://schemas.microsoft.com/office/powerpoint/2010/main" val="1339969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8479388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65610" indent="-294465" eaLnBrk="0" hangingPunct="0">
              <a:defRPr>
                <a:solidFill>
                  <a:schemeClr val="tx1"/>
                </a:solidFill>
                <a:latin typeface="Arial" panose="020B0604020202020204" pitchFamily="34" charset="0"/>
              </a:defRPr>
            </a:lvl2pPr>
            <a:lvl3pPr marL="1177862" indent="-235572" eaLnBrk="0" hangingPunct="0">
              <a:defRPr>
                <a:solidFill>
                  <a:schemeClr val="tx1"/>
                </a:solidFill>
                <a:latin typeface="Arial" panose="020B0604020202020204" pitchFamily="34" charset="0"/>
              </a:defRPr>
            </a:lvl3pPr>
            <a:lvl4pPr marL="1649006" indent="-235572" eaLnBrk="0" hangingPunct="0">
              <a:defRPr>
                <a:solidFill>
                  <a:schemeClr val="tx1"/>
                </a:solidFill>
                <a:latin typeface="Arial" panose="020B0604020202020204" pitchFamily="34" charset="0"/>
              </a:defRPr>
            </a:lvl4pPr>
            <a:lvl5pPr marL="2120151" indent="-235572" eaLnBrk="0" hangingPunct="0">
              <a:defRPr>
                <a:solidFill>
                  <a:schemeClr val="tx1"/>
                </a:solidFill>
                <a:latin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4067278-038B-495B-9E1F-E3B76A864143}" type="slidenum">
              <a:rPr lang="en-US" altLang="en-US"/>
              <a:pPr eaLnBrk="1" hangingPunct="1"/>
              <a:t>109</a:t>
            </a:fld>
            <a:endParaRPr lang="en-US" altLang="en-US" dirty="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446546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65610" indent="-294465" eaLnBrk="0" hangingPunct="0">
              <a:defRPr>
                <a:solidFill>
                  <a:schemeClr val="tx1"/>
                </a:solidFill>
                <a:latin typeface="Arial" panose="020B0604020202020204" pitchFamily="34" charset="0"/>
              </a:defRPr>
            </a:lvl2pPr>
            <a:lvl3pPr marL="1177862" indent="-235572" eaLnBrk="0" hangingPunct="0">
              <a:defRPr>
                <a:solidFill>
                  <a:schemeClr val="tx1"/>
                </a:solidFill>
                <a:latin typeface="Arial" panose="020B0604020202020204" pitchFamily="34" charset="0"/>
              </a:defRPr>
            </a:lvl3pPr>
            <a:lvl4pPr marL="1649006" indent="-235572" eaLnBrk="0" hangingPunct="0">
              <a:defRPr>
                <a:solidFill>
                  <a:schemeClr val="tx1"/>
                </a:solidFill>
                <a:latin typeface="Arial" panose="020B0604020202020204" pitchFamily="34" charset="0"/>
              </a:defRPr>
            </a:lvl4pPr>
            <a:lvl5pPr marL="2120151" indent="-235572" eaLnBrk="0" hangingPunct="0">
              <a:defRPr>
                <a:solidFill>
                  <a:schemeClr val="tx1"/>
                </a:solidFill>
                <a:latin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92F0E8F-AC2B-4504-A20E-68634789553B}" type="slidenum">
              <a:rPr lang="en-US" altLang="en-US"/>
              <a:pPr eaLnBrk="1" hangingPunct="1"/>
              <a:t>110</a:t>
            </a:fld>
            <a:endParaRPr lang="en-US" altLang="en-US" dirty="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xfrm>
            <a:off x="710248" y="4459526"/>
            <a:ext cx="5681980" cy="42231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FontTx/>
              <a:buChar char="•"/>
            </a:pPr>
            <a:endParaRPr lang="en-US" altLang="en-US" sz="800" dirty="0">
              <a:latin typeface="Arial" panose="020B0604020202020204" pitchFamily="34" charset="0"/>
            </a:endParaRPr>
          </a:p>
        </p:txBody>
      </p:sp>
    </p:spTree>
    <p:extLst>
      <p:ext uri="{BB962C8B-B14F-4D97-AF65-F5344CB8AC3E}">
        <p14:creationId xmlns:p14="http://schemas.microsoft.com/office/powerpoint/2010/main" val="3191094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3F30F-0504-4AE8-B035-31C2363794FF}" type="slidenum">
              <a:rPr lang="en-US" smtClean="0"/>
              <a:t>54</a:t>
            </a:fld>
            <a:endParaRPr lang="en-US" dirty="0"/>
          </a:p>
        </p:txBody>
      </p:sp>
    </p:spTree>
    <p:extLst>
      <p:ext uri="{BB962C8B-B14F-4D97-AF65-F5344CB8AC3E}">
        <p14:creationId xmlns:p14="http://schemas.microsoft.com/office/powerpoint/2010/main" val="3884409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100" dirty="0">
              <a:latin typeface="Arial Narrow" pitchFamily="34" charset="0"/>
              <a:ea typeface="ＭＳ Ｐゴシック" pitchFamily="34" charset="-128"/>
            </a:endParaRPr>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07" tIns="45203" rIns="90407" bIns="45203"/>
          <a:lstStyle>
            <a:lvl1pPr eaLnBrk="0" hangingPunct="0">
              <a:spcBef>
                <a:spcPct val="30000"/>
              </a:spcBef>
              <a:defRPr sz="1200">
                <a:solidFill>
                  <a:schemeClr val="tx1"/>
                </a:solidFill>
                <a:latin typeface="Arial Narrow" pitchFamily="34" charset="0"/>
                <a:ea typeface="ＭＳ Ｐゴシック" pitchFamily="34" charset="-128"/>
              </a:defRPr>
            </a:lvl1pPr>
            <a:lvl2pPr marL="742950" indent="-285750" eaLnBrk="0" hangingPunct="0">
              <a:spcBef>
                <a:spcPct val="30000"/>
              </a:spcBef>
              <a:defRPr sz="1200">
                <a:solidFill>
                  <a:schemeClr val="tx1"/>
                </a:solidFill>
                <a:latin typeface="Arial Narrow" pitchFamily="34" charset="0"/>
                <a:ea typeface="ＭＳ Ｐゴシック" pitchFamily="34" charset="-128"/>
              </a:defRPr>
            </a:lvl2pPr>
            <a:lvl3pPr marL="1143000" indent="-228600" eaLnBrk="0" hangingPunct="0">
              <a:spcBef>
                <a:spcPct val="30000"/>
              </a:spcBef>
              <a:defRPr sz="1200">
                <a:solidFill>
                  <a:schemeClr val="tx1"/>
                </a:solidFill>
                <a:latin typeface="Arial Narrow" pitchFamily="34" charset="0"/>
                <a:ea typeface="ＭＳ Ｐゴシック" pitchFamily="34" charset="-128"/>
              </a:defRPr>
            </a:lvl3pPr>
            <a:lvl4pPr marL="1600200" indent="-228600" eaLnBrk="0" hangingPunct="0">
              <a:spcBef>
                <a:spcPct val="30000"/>
              </a:spcBef>
              <a:defRPr sz="1200">
                <a:solidFill>
                  <a:schemeClr val="tx1"/>
                </a:solidFill>
                <a:latin typeface="Arial Narrow" pitchFamily="34" charset="0"/>
                <a:ea typeface="ＭＳ Ｐゴシック" pitchFamily="34" charset="-128"/>
              </a:defRPr>
            </a:lvl4pPr>
            <a:lvl5pPr marL="2057400" indent="-228600" eaLnBrk="0" hangingPunct="0">
              <a:spcBef>
                <a:spcPct val="30000"/>
              </a:spcBef>
              <a:defRPr sz="1200">
                <a:solidFill>
                  <a:schemeClr val="tx1"/>
                </a:solidFill>
                <a:latin typeface="Arial Narrow"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Narrow"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Narrow"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Narrow"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Narrow" pitchFamily="34" charset="0"/>
                <a:ea typeface="ＭＳ Ｐゴシック" pitchFamily="34" charset="-128"/>
              </a:defRPr>
            </a:lvl9pPr>
          </a:lstStyle>
          <a:p>
            <a:pPr eaLnBrk="1" hangingPunct="1">
              <a:spcBef>
                <a:spcPct val="0"/>
              </a:spcBef>
            </a:pPr>
            <a:fld id="{AD0A8F05-D96C-46C6-A57F-34F9EF1F03C4}" type="slidenum">
              <a:rPr lang="en-US" altLang="en-US" smtClean="0"/>
              <a:pPr eaLnBrk="1" hangingPunct="1">
                <a:spcBef>
                  <a:spcPct val="0"/>
                </a:spcBef>
              </a:pPr>
              <a:t>56</a:t>
            </a:fld>
            <a:endParaRPr lang="en-US" altLang="en-US" dirty="0"/>
          </a:p>
        </p:txBody>
      </p:sp>
      <p:sp>
        <p:nvSpPr>
          <p:cNvPr id="103429"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Narrow" pitchFamily="34" charset="0"/>
                <a:ea typeface="ＭＳ Ｐゴシック" pitchFamily="34" charset="-128"/>
              </a:defRPr>
            </a:lvl1pPr>
            <a:lvl2pPr marL="742950" indent="-285750" eaLnBrk="0" hangingPunct="0">
              <a:spcBef>
                <a:spcPct val="30000"/>
              </a:spcBef>
              <a:defRPr sz="1200">
                <a:solidFill>
                  <a:schemeClr val="tx1"/>
                </a:solidFill>
                <a:latin typeface="Arial Narrow" pitchFamily="34" charset="0"/>
                <a:ea typeface="ＭＳ Ｐゴシック" pitchFamily="34" charset="-128"/>
              </a:defRPr>
            </a:lvl2pPr>
            <a:lvl3pPr marL="1143000" indent="-228600" eaLnBrk="0" hangingPunct="0">
              <a:spcBef>
                <a:spcPct val="30000"/>
              </a:spcBef>
              <a:defRPr sz="1200">
                <a:solidFill>
                  <a:schemeClr val="tx1"/>
                </a:solidFill>
                <a:latin typeface="Arial Narrow" pitchFamily="34" charset="0"/>
                <a:ea typeface="ＭＳ Ｐゴシック" pitchFamily="34" charset="-128"/>
              </a:defRPr>
            </a:lvl3pPr>
            <a:lvl4pPr marL="1600200" indent="-228600" eaLnBrk="0" hangingPunct="0">
              <a:spcBef>
                <a:spcPct val="30000"/>
              </a:spcBef>
              <a:defRPr sz="1200">
                <a:solidFill>
                  <a:schemeClr val="tx1"/>
                </a:solidFill>
                <a:latin typeface="Arial Narrow" pitchFamily="34" charset="0"/>
                <a:ea typeface="ＭＳ Ｐゴシック" pitchFamily="34" charset="-128"/>
              </a:defRPr>
            </a:lvl4pPr>
            <a:lvl5pPr marL="2057400" indent="-228600" eaLnBrk="0" hangingPunct="0">
              <a:spcBef>
                <a:spcPct val="30000"/>
              </a:spcBef>
              <a:defRPr sz="1200">
                <a:solidFill>
                  <a:schemeClr val="tx1"/>
                </a:solidFill>
                <a:latin typeface="Arial Narrow"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Narrow"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Narrow"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Narrow"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Narrow" pitchFamily="34" charset="0"/>
                <a:ea typeface="ＭＳ Ｐゴシック" pitchFamily="34" charset="-128"/>
              </a:defRPr>
            </a:lvl9pPr>
          </a:lstStyle>
          <a:p>
            <a:pPr eaLnBrk="1" fontAlgn="base" hangingPunct="1">
              <a:spcBef>
                <a:spcPct val="0"/>
              </a:spcBef>
              <a:spcAft>
                <a:spcPct val="0"/>
              </a:spcAft>
            </a:pPr>
            <a:r>
              <a:rPr lang="en-US" altLang="en-US" dirty="0"/>
              <a:t>Way to Work – Webinar 01</a:t>
            </a:r>
          </a:p>
        </p:txBody>
      </p:sp>
    </p:spTree>
    <p:extLst>
      <p:ext uri="{BB962C8B-B14F-4D97-AF65-F5344CB8AC3E}">
        <p14:creationId xmlns:p14="http://schemas.microsoft.com/office/powerpoint/2010/main" val="3086794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p:spPr>
        <p:txBody>
          <a:bodyPr/>
          <a:lstStyle/>
          <a:p>
            <a:endParaRPr lang="en-US" dirty="0">
              <a:latin typeface="Arial" pitchFamily="34" charset="0"/>
            </a:endParaRPr>
          </a:p>
        </p:txBody>
      </p:sp>
      <p:sp>
        <p:nvSpPr>
          <p:cNvPr id="166916" name="Footer Placeholder 3"/>
          <p:cNvSpPr>
            <a:spLocks noGrp="1"/>
          </p:cNvSpPr>
          <p:nvPr>
            <p:ph type="ftr" sz="quarter" idx="4"/>
          </p:nvPr>
        </p:nvSpPr>
        <p:spPr>
          <a:noFill/>
        </p:spPr>
        <p:txBody>
          <a:bodyPr/>
          <a:lstStyle/>
          <a:p>
            <a:pPr defTabSz="992559"/>
            <a:r>
              <a:rPr lang="en-US" dirty="0"/>
              <a:t>Sherlock Center on Disabilities, RI College</a:t>
            </a:r>
          </a:p>
        </p:txBody>
      </p:sp>
      <p:sp>
        <p:nvSpPr>
          <p:cNvPr id="166917" name="Slide Number Placeholder 4"/>
          <p:cNvSpPr>
            <a:spLocks noGrp="1"/>
          </p:cNvSpPr>
          <p:nvPr>
            <p:ph type="sldNum" sz="quarter" idx="5"/>
          </p:nvPr>
        </p:nvSpPr>
        <p:spPr>
          <a:noFill/>
        </p:spPr>
        <p:txBody>
          <a:bodyPr/>
          <a:lstStyle/>
          <a:p>
            <a:pPr defTabSz="992559"/>
            <a:fld id="{7505AE6E-3F61-4A35-B9B3-7C0471F1C60B}" type="slidenum">
              <a:rPr lang="en-US" smtClean="0"/>
              <a:pPr defTabSz="992559"/>
              <a:t>67</a:t>
            </a:fld>
            <a:endParaRPr lang="en-US" dirty="0"/>
          </a:p>
        </p:txBody>
      </p:sp>
      <p:sp>
        <p:nvSpPr>
          <p:cNvPr id="2" name="Header Placeholder 1"/>
          <p:cNvSpPr>
            <a:spLocks noGrp="1"/>
          </p:cNvSpPr>
          <p:nvPr>
            <p:ph type="hdr" sz="quarter" idx="10"/>
          </p:nvPr>
        </p:nvSpPr>
        <p:spPr/>
        <p:txBody>
          <a:bodyPr/>
          <a:lstStyle/>
          <a:p>
            <a:r>
              <a:rPr lang="en-US" dirty="0"/>
              <a:t>SEC DD/MH</a:t>
            </a:r>
          </a:p>
        </p:txBody>
      </p:sp>
      <p:sp>
        <p:nvSpPr>
          <p:cNvPr id="3" name="Date Placeholder 2"/>
          <p:cNvSpPr>
            <a:spLocks noGrp="1"/>
          </p:cNvSpPr>
          <p:nvPr>
            <p:ph type="dt" idx="11"/>
          </p:nvPr>
        </p:nvSpPr>
        <p:spPr/>
        <p:txBody>
          <a:bodyPr/>
          <a:lstStyle/>
          <a:p>
            <a:r>
              <a:rPr lang="en-US" dirty="0"/>
              <a:t>9/13/2021</a:t>
            </a:r>
          </a:p>
        </p:txBody>
      </p:sp>
    </p:spTree>
    <p:extLst>
      <p:ext uri="{BB962C8B-B14F-4D97-AF65-F5344CB8AC3E}">
        <p14:creationId xmlns:p14="http://schemas.microsoft.com/office/powerpoint/2010/main" val="3117016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324110-957E-1A4E-BEE2-6C6C839AC7F7}" type="slidenum">
              <a:rPr lang="en-US" smtClean="0"/>
              <a:t>68</a:t>
            </a:fld>
            <a:endParaRPr lang="en-US"/>
          </a:p>
        </p:txBody>
      </p:sp>
    </p:spTree>
    <p:extLst>
      <p:ext uri="{BB962C8B-B14F-4D97-AF65-F5344CB8AC3E}">
        <p14:creationId xmlns:p14="http://schemas.microsoft.com/office/powerpoint/2010/main" val="280881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603">
              <a:defRPr>
                <a:solidFill>
                  <a:schemeClr val="tx1"/>
                </a:solidFill>
                <a:latin typeface="Arial" panose="020B0604020202020204" pitchFamily="34" charset="0"/>
              </a:defRPr>
            </a:lvl1pPr>
            <a:lvl2pPr marL="823102" indent="-316578" defTabSz="1023603">
              <a:defRPr>
                <a:solidFill>
                  <a:schemeClr val="tx1"/>
                </a:solidFill>
                <a:latin typeface="Arial" panose="020B0604020202020204" pitchFamily="34" charset="0"/>
              </a:defRPr>
            </a:lvl2pPr>
            <a:lvl3pPr marL="1266313" indent="-253262" defTabSz="1023603">
              <a:defRPr>
                <a:solidFill>
                  <a:schemeClr val="tx1"/>
                </a:solidFill>
                <a:latin typeface="Arial" panose="020B0604020202020204" pitchFamily="34" charset="0"/>
              </a:defRPr>
            </a:lvl3pPr>
            <a:lvl4pPr marL="1772837" indent="-253262" defTabSz="1023603">
              <a:defRPr>
                <a:solidFill>
                  <a:schemeClr val="tx1"/>
                </a:solidFill>
                <a:latin typeface="Arial" panose="020B0604020202020204" pitchFamily="34" charset="0"/>
              </a:defRPr>
            </a:lvl4pPr>
            <a:lvl5pPr marL="2279362" indent="-253262" defTabSz="1023603">
              <a:defRPr>
                <a:solidFill>
                  <a:schemeClr val="tx1"/>
                </a:solidFill>
                <a:latin typeface="Arial" panose="020B0604020202020204" pitchFamily="34" charset="0"/>
              </a:defRPr>
            </a:lvl5pPr>
            <a:lvl6pPr marL="2785887" indent="-253262" defTabSz="1023603" eaLnBrk="0" fontAlgn="base" hangingPunct="0">
              <a:spcBef>
                <a:spcPct val="0"/>
              </a:spcBef>
              <a:spcAft>
                <a:spcPct val="0"/>
              </a:spcAft>
              <a:defRPr>
                <a:solidFill>
                  <a:schemeClr val="tx1"/>
                </a:solidFill>
                <a:latin typeface="Arial" panose="020B0604020202020204" pitchFamily="34" charset="0"/>
              </a:defRPr>
            </a:lvl6pPr>
            <a:lvl7pPr marL="3292411" indent="-253262" defTabSz="1023603" eaLnBrk="0" fontAlgn="base" hangingPunct="0">
              <a:spcBef>
                <a:spcPct val="0"/>
              </a:spcBef>
              <a:spcAft>
                <a:spcPct val="0"/>
              </a:spcAft>
              <a:defRPr>
                <a:solidFill>
                  <a:schemeClr val="tx1"/>
                </a:solidFill>
                <a:latin typeface="Arial" panose="020B0604020202020204" pitchFamily="34" charset="0"/>
              </a:defRPr>
            </a:lvl7pPr>
            <a:lvl8pPr marL="3798937" indent="-253262" defTabSz="1023603" eaLnBrk="0" fontAlgn="base" hangingPunct="0">
              <a:spcBef>
                <a:spcPct val="0"/>
              </a:spcBef>
              <a:spcAft>
                <a:spcPct val="0"/>
              </a:spcAft>
              <a:defRPr>
                <a:solidFill>
                  <a:schemeClr val="tx1"/>
                </a:solidFill>
                <a:latin typeface="Arial" panose="020B0604020202020204" pitchFamily="34" charset="0"/>
              </a:defRPr>
            </a:lvl8pPr>
            <a:lvl9pPr marL="4305462" indent="-253262" defTabSz="1023603"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t>Sherlock Center on Disabilities, RI College</a:t>
            </a:r>
          </a:p>
        </p:txBody>
      </p:sp>
      <p:sp>
        <p:nvSpPr>
          <p:cNvPr id="180228" name="Slide Image Placeholder 1"/>
          <p:cNvSpPr>
            <a:spLocks noGrp="1" noRot="1" noChangeAspect="1" noTextEdit="1"/>
          </p:cNvSpPr>
          <p:nvPr>
            <p:ph type="sldImg"/>
          </p:nvPr>
        </p:nvSpPr>
        <p:spPr>
          <a:xfrm>
            <a:off x="550863" y="758825"/>
            <a:ext cx="6737350" cy="3789363"/>
          </a:xfrm>
          <a:ln/>
        </p:spPr>
      </p:sp>
      <p:sp>
        <p:nvSpPr>
          <p:cNvPr id="180229" name="Notes Placeholder 2"/>
          <p:cNvSpPr>
            <a:spLocks noGrp="1"/>
          </p:cNvSpPr>
          <p:nvPr>
            <p:ph type="body" idx="1"/>
          </p:nvPr>
        </p:nvSpPr>
        <p:spPr>
          <a:xfrm>
            <a:off x="783434" y="4802868"/>
            <a:ext cx="6269260" cy="4549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514" tIns="51259" rIns="102514" bIns="51259"/>
          <a:lstStyle/>
          <a:p>
            <a:pPr>
              <a:spcBef>
                <a:spcPct val="0"/>
              </a:spcBef>
            </a:pPr>
            <a:endParaRPr lang="en-US" altLang="en-US" dirty="0">
              <a:latin typeface="Arial" panose="020B0604020202020204" pitchFamily="34" charset="0"/>
            </a:endParaRPr>
          </a:p>
        </p:txBody>
      </p:sp>
      <p:sp>
        <p:nvSpPr>
          <p:cNvPr id="180230" name="Slide Number Placeholder 3"/>
          <p:cNvSpPr txBox="1">
            <a:spLocks noGrp="1"/>
          </p:cNvSpPr>
          <p:nvPr/>
        </p:nvSpPr>
        <p:spPr bwMode="auto">
          <a:xfrm>
            <a:off x="4439460" y="9604000"/>
            <a:ext cx="3394880" cy="50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514" tIns="51259" rIns="102514" bIns="51259" anchor="b"/>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73C2D1E-59CD-41B7-8EDB-F216F80EF767}" type="slidenum">
              <a:rPr lang="en-US" altLang="en-US" sz="1300">
                <a:latin typeface="Calibri" panose="020F0502020204030204" pitchFamily="34" charset="0"/>
              </a:rPr>
              <a:pPr algn="r" eaLnBrk="1" hangingPunct="1"/>
              <a:t>70</a:t>
            </a:fld>
            <a:endParaRPr lang="en-US" altLang="en-US" sz="1300" dirty="0">
              <a:latin typeface="Calibri" panose="020F0502020204030204" pitchFamily="34" charset="0"/>
            </a:endParaRPr>
          </a:p>
        </p:txBody>
      </p:sp>
      <p:sp>
        <p:nvSpPr>
          <p:cNvPr id="2" name="Header Placeholder 1"/>
          <p:cNvSpPr>
            <a:spLocks noGrp="1"/>
          </p:cNvSpPr>
          <p:nvPr>
            <p:ph type="hdr" sz="quarter" idx="10"/>
          </p:nvPr>
        </p:nvSpPr>
        <p:spPr/>
        <p:txBody>
          <a:bodyPr/>
          <a:lstStyle/>
          <a:p>
            <a:r>
              <a:rPr lang="en-US" dirty="0"/>
              <a:t>SEC DD/MH</a:t>
            </a:r>
          </a:p>
        </p:txBody>
      </p:sp>
      <p:sp>
        <p:nvSpPr>
          <p:cNvPr id="3" name="Date Placeholder 2"/>
          <p:cNvSpPr>
            <a:spLocks noGrp="1"/>
          </p:cNvSpPr>
          <p:nvPr>
            <p:ph type="dt" idx="11"/>
          </p:nvPr>
        </p:nvSpPr>
        <p:spPr/>
        <p:txBody>
          <a:bodyPr/>
          <a:lstStyle/>
          <a:p>
            <a:r>
              <a:rPr lang="en-US" dirty="0"/>
              <a:t>9/13/2021</a:t>
            </a:r>
          </a:p>
        </p:txBody>
      </p:sp>
    </p:spTree>
    <p:extLst>
      <p:ext uri="{BB962C8B-B14F-4D97-AF65-F5344CB8AC3E}">
        <p14:creationId xmlns:p14="http://schemas.microsoft.com/office/powerpoint/2010/main" val="1001714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65610" indent="-294465" eaLnBrk="0" hangingPunct="0">
              <a:defRPr>
                <a:solidFill>
                  <a:schemeClr val="tx1"/>
                </a:solidFill>
                <a:latin typeface="Arial" panose="020B0604020202020204" pitchFamily="34" charset="0"/>
              </a:defRPr>
            </a:lvl2pPr>
            <a:lvl3pPr marL="1177862" indent="-235572" eaLnBrk="0" hangingPunct="0">
              <a:defRPr>
                <a:solidFill>
                  <a:schemeClr val="tx1"/>
                </a:solidFill>
                <a:latin typeface="Arial" panose="020B0604020202020204" pitchFamily="34" charset="0"/>
              </a:defRPr>
            </a:lvl3pPr>
            <a:lvl4pPr marL="1649006" indent="-235572" eaLnBrk="0" hangingPunct="0">
              <a:defRPr>
                <a:solidFill>
                  <a:schemeClr val="tx1"/>
                </a:solidFill>
                <a:latin typeface="Arial" panose="020B0604020202020204" pitchFamily="34" charset="0"/>
              </a:defRPr>
            </a:lvl4pPr>
            <a:lvl5pPr marL="2120151" indent="-235572" eaLnBrk="0" hangingPunct="0">
              <a:defRPr>
                <a:solidFill>
                  <a:schemeClr val="tx1"/>
                </a:solidFill>
                <a:latin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92F0E8F-AC2B-4504-A20E-68634789553B}" type="slidenum">
              <a:rPr lang="en-US" altLang="en-US"/>
              <a:pPr eaLnBrk="1" hangingPunct="1"/>
              <a:t>71</a:t>
            </a:fld>
            <a:endParaRPr lang="en-US" altLang="en-US" dirty="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xfrm>
            <a:off x="710248" y="4459526"/>
            <a:ext cx="5681980" cy="42231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sz="800" dirty="0">
              <a:latin typeface="Arial" panose="020B0604020202020204" pitchFamily="34" charset="0"/>
            </a:endParaRPr>
          </a:p>
        </p:txBody>
      </p:sp>
    </p:spTree>
    <p:extLst>
      <p:ext uri="{BB962C8B-B14F-4D97-AF65-F5344CB8AC3E}">
        <p14:creationId xmlns:p14="http://schemas.microsoft.com/office/powerpoint/2010/main" val="1812612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28193" indent="-628193">
              <a:lnSpc>
                <a:spcPct val="90000"/>
              </a:lnSpc>
            </a:pPr>
            <a:endParaRPr lang="en-US" altLang="en-US" b="1" i="1" dirty="0">
              <a:latin typeface="Arial" panose="020B0604020202020204" pitchFamily="34" charset="0"/>
              <a:ea typeface="ＭＳ Ｐゴシック" panose="020B0600070205080204" pitchFamily="34" charset="-128"/>
            </a:endParaRP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400" b="1">
                <a:solidFill>
                  <a:srgbClr val="FF8000"/>
                </a:solidFill>
                <a:latin typeface="Arial Narrow" panose="020B0606020202030204" pitchFamily="34" charset="0"/>
                <a:ea typeface="ＭＳ Ｐゴシック" panose="020B0600070205080204" pitchFamily="34" charset="-128"/>
              </a:defRPr>
            </a:lvl1pPr>
            <a:lvl2pPr marL="765610" indent="-294465" eaLnBrk="0" hangingPunct="0">
              <a:defRPr sz="7400" b="1">
                <a:solidFill>
                  <a:srgbClr val="FF8000"/>
                </a:solidFill>
                <a:latin typeface="Arial Narrow" panose="020B0606020202030204" pitchFamily="34" charset="0"/>
                <a:ea typeface="ＭＳ Ｐゴシック" panose="020B0600070205080204" pitchFamily="34" charset="-128"/>
              </a:defRPr>
            </a:lvl2pPr>
            <a:lvl3pPr marL="1177862" indent="-235572" eaLnBrk="0" hangingPunct="0">
              <a:defRPr sz="7400" b="1">
                <a:solidFill>
                  <a:srgbClr val="FF8000"/>
                </a:solidFill>
                <a:latin typeface="Arial Narrow" panose="020B0606020202030204" pitchFamily="34" charset="0"/>
                <a:ea typeface="ＭＳ Ｐゴシック" panose="020B0600070205080204" pitchFamily="34" charset="-128"/>
              </a:defRPr>
            </a:lvl3pPr>
            <a:lvl4pPr marL="1649006" indent="-235572" eaLnBrk="0" hangingPunct="0">
              <a:defRPr sz="7400" b="1">
                <a:solidFill>
                  <a:srgbClr val="FF8000"/>
                </a:solidFill>
                <a:latin typeface="Arial Narrow" panose="020B0606020202030204" pitchFamily="34" charset="0"/>
                <a:ea typeface="ＭＳ Ｐゴシック" panose="020B0600070205080204" pitchFamily="34" charset="-128"/>
              </a:defRPr>
            </a:lvl4pPr>
            <a:lvl5pPr marL="2120151" indent="-235572" eaLnBrk="0" hangingPunct="0">
              <a:defRPr sz="7400" b="1">
                <a:solidFill>
                  <a:srgbClr val="FF8000"/>
                </a:solidFill>
                <a:latin typeface="Arial Narrow" panose="020B0606020202030204" pitchFamily="34" charset="0"/>
                <a:ea typeface="ＭＳ Ｐゴシック" panose="020B0600070205080204" pitchFamily="34" charset="-128"/>
              </a:defRPr>
            </a:lvl5pPr>
            <a:lvl6pPr marL="2591295" indent="-235572" algn="r" eaLnBrk="0" fontAlgn="base" hangingPunct="0">
              <a:lnSpc>
                <a:spcPct val="70000"/>
              </a:lnSpc>
              <a:spcBef>
                <a:spcPct val="0"/>
              </a:spcBef>
              <a:spcAft>
                <a:spcPct val="0"/>
              </a:spcAft>
              <a:defRPr sz="7400" b="1">
                <a:solidFill>
                  <a:srgbClr val="FF8000"/>
                </a:solidFill>
                <a:latin typeface="Arial Narrow" panose="020B0606020202030204" pitchFamily="34" charset="0"/>
                <a:ea typeface="ＭＳ Ｐゴシック" panose="020B0600070205080204" pitchFamily="34" charset="-128"/>
              </a:defRPr>
            </a:lvl6pPr>
            <a:lvl7pPr marL="3062440" indent="-235572" algn="r" eaLnBrk="0" fontAlgn="base" hangingPunct="0">
              <a:lnSpc>
                <a:spcPct val="70000"/>
              </a:lnSpc>
              <a:spcBef>
                <a:spcPct val="0"/>
              </a:spcBef>
              <a:spcAft>
                <a:spcPct val="0"/>
              </a:spcAft>
              <a:defRPr sz="7400" b="1">
                <a:solidFill>
                  <a:srgbClr val="FF8000"/>
                </a:solidFill>
                <a:latin typeface="Arial Narrow" panose="020B0606020202030204" pitchFamily="34" charset="0"/>
                <a:ea typeface="ＭＳ Ｐゴシック" panose="020B0600070205080204" pitchFamily="34" charset="-128"/>
              </a:defRPr>
            </a:lvl7pPr>
            <a:lvl8pPr marL="3533585" indent="-235572" algn="r" eaLnBrk="0" fontAlgn="base" hangingPunct="0">
              <a:lnSpc>
                <a:spcPct val="70000"/>
              </a:lnSpc>
              <a:spcBef>
                <a:spcPct val="0"/>
              </a:spcBef>
              <a:spcAft>
                <a:spcPct val="0"/>
              </a:spcAft>
              <a:defRPr sz="7400" b="1">
                <a:solidFill>
                  <a:srgbClr val="FF8000"/>
                </a:solidFill>
                <a:latin typeface="Arial Narrow" panose="020B0606020202030204" pitchFamily="34" charset="0"/>
                <a:ea typeface="ＭＳ Ｐゴシック" panose="020B0600070205080204" pitchFamily="34" charset="-128"/>
              </a:defRPr>
            </a:lvl8pPr>
            <a:lvl9pPr marL="4004729" indent="-235572" algn="r" eaLnBrk="0" fontAlgn="base" hangingPunct="0">
              <a:lnSpc>
                <a:spcPct val="70000"/>
              </a:lnSpc>
              <a:spcBef>
                <a:spcPct val="0"/>
              </a:spcBef>
              <a:spcAft>
                <a:spcPct val="0"/>
              </a:spcAft>
              <a:defRPr sz="7400" b="1">
                <a:solidFill>
                  <a:srgbClr val="FF8000"/>
                </a:solidFill>
                <a:latin typeface="Arial Narrow" panose="020B0606020202030204" pitchFamily="34" charset="0"/>
                <a:ea typeface="ＭＳ Ｐゴシック" panose="020B0600070205080204" pitchFamily="34" charset="-128"/>
              </a:defRPr>
            </a:lvl9pPr>
          </a:lstStyle>
          <a:p>
            <a:pPr eaLnBrk="1" hangingPunct="1"/>
            <a:fld id="{78110FE7-3574-4931-A42A-0F7421B353B1}" type="slidenum">
              <a:rPr lang="en-US" altLang="en-US" sz="1200" b="0">
                <a:solidFill>
                  <a:schemeClr val="tx1"/>
                </a:solidFill>
                <a:latin typeface="Arial" panose="020B0604020202020204" pitchFamily="34" charset="0"/>
              </a:rPr>
              <a:pPr eaLnBrk="1" hangingPunct="1"/>
              <a:t>73</a:t>
            </a:fld>
            <a:endParaRPr lang="en-US" altLang="en-US" sz="1200" b="0" dirty="0">
              <a:solidFill>
                <a:schemeClr val="tx1"/>
              </a:solidFill>
              <a:latin typeface="Arial" panose="020B0604020202020204" pitchFamily="34" charset="0"/>
            </a:endParaRPr>
          </a:p>
        </p:txBody>
      </p:sp>
    </p:spTree>
    <p:extLst>
      <p:ext uri="{BB962C8B-B14F-4D97-AF65-F5344CB8AC3E}">
        <p14:creationId xmlns:p14="http://schemas.microsoft.com/office/powerpoint/2010/main" val="9001500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29D8DDD7-070E-074D-8CD6-6BB37EB1A929}" type="datetime1">
              <a:rPr lang="en-US" smtClean="0"/>
              <a:t>8/9/23</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6FA7B55B-C470-D24B-91B7-09AE1FD77278}" type="slidenum">
              <a:rPr lang="en-US" smtClean="0"/>
              <a:t>‹#›</a:t>
            </a:fld>
            <a:endParaRPr lang="en-US" dirty="0"/>
          </a:p>
        </p:txBody>
      </p:sp>
    </p:spTree>
    <p:extLst>
      <p:ext uri="{BB962C8B-B14F-4D97-AF65-F5344CB8AC3E}">
        <p14:creationId xmlns:p14="http://schemas.microsoft.com/office/powerpoint/2010/main" val="380436115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CD1469-FA8C-8A45-B929-1608487C4F69}" type="datetime1">
              <a:rPr lang="en-US" smtClean="0"/>
              <a:t>8/9/23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A7B55B-C470-D24B-91B7-09AE1FD77278}" type="slidenum">
              <a:rPr lang="en-US" smtClean="0"/>
              <a:t>‹#›</a:t>
            </a:fld>
            <a:endParaRPr lang="en-US" dirty="0"/>
          </a:p>
        </p:txBody>
      </p:sp>
    </p:spTree>
    <p:extLst>
      <p:ext uri="{BB962C8B-B14F-4D97-AF65-F5344CB8AC3E}">
        <p14:creationId xmlns:p14="http://schemas.microsoft.com/office/powerpoint/2010/main" val="2364877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1730A9-286A-F140-84EF-58E1A8C94BDC}" type="datetime1">
              <a:rPr lang="en-US" smtClean="0"/>
              <a:t>8/9/23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A7B55B-C470-D24B-91B7-09AE1FD77278}" type="slidenum">
              <a:rPr lang="en-US" smtClean="0"/>
              <a:t>‹#›</a:t>
            </a:fld>
            <a:endParaRPr lang="en-US" dirty="0"/>
          </a:p>
        </p:txBody>
      </p:sp>
    </p:spTree>
    <p:extLst>
      <p:ext uri="{BB962C8B-B14F-4D97-AF65-F5344CB8AC3E}">
        <p14:creationId xmlns:p14="http://schemas.microsoft.com/office/powerpoint/2010/main" val="759601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555DA7-2256-7A43-BC1A-F7C659B1861A}" type="datetime1">
              <a:rPr lang="en-US" smtClean="0"/>
              <a:t>8/9/23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A7B55B-C470-D24B-91B7-09AE1FD77278}" type="slidenum">
              <a:rPr lang="en-US" smtClean="0"/>
              <a:t>‹#›</a:t>
            </a:fld>
            <a:endParaRPr lang="en-US" dirty="0"/>
          </a:p>
        </p:txBody>
      </p:sp>
    </p:spTree>
    <p:extLst>
      <p:ext uri="{BB962C8B-B14F-4D97-AF65-F5344CB8AC3E}">
        <p14:creationId xmlns:p14="http://schemas.microsoft.com/office/powerpoint/2010/main" val="427710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093FA4-5F32-B84E-877E-A6BB77A8A287}" type="datetime1">
              <a:rPr lang="en-US" smtClean="0"/>
              <a:t>8/9/23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A7B55B-C470-D24B-91B7-09AE1FD77278}" type="slidenum">
              <a:rPr lang="en-US" smtClean="0"/>
              <a:t>‹#›</a:t>
            </a:fld>
            <a:endParaRPr lang="en-US" dirty="0"/>
          </a:p>
        </p:txBody>
      </p:sp>
    </p:spTree>
    <p:extLst>
      <p:ext uri="{BB962C8B-B14F-4D97-AF65-F5344CB8AC3E}">
        <p14:creationId xmlns:p14="http://schemas.microsoft.com/office/powerpoint/2010/main" val="4027381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79D9C0-4326-D549-8BF0-E5D499B8C322}" type="datetime1">
              <a:rPr lang="en-US" smtClean="0"/>
              <a:t>8/9/23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A7B55B-C470-D24B-91B7-09AE1FD77278}" type="slidenum">
              <a:rPr lang="en-US" smtClean="0"/>
              <a:t>‹#›</a:t>
            </a:fld>
            <a:endParaRPr lang="en-US" dirty="0"/>
          </a:p>
        </p:txBody>
      </p:sp>
    </p:spTree>
    <p:extLst>
      <p:ext uri="{BB962C8B-B14F-4D97-AF65-F5344CB8AC3E}">
        <p14:creationId xmlns:p14="http://schemas.microsoft.com/office/powerpoint/2010/main" val="200956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E8F4FC-C823-064D-AF8A-D046A5FDA64B}" type="datetime1">
              <a:rPr lang="en-US" smtClean="0"/>
              <a:t>8/9/23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A7B55B-C470-D24B-91B7-09AE1FD77278}" type="slidenum">
              <a:rPr lang="en-US" smtClean="0"/>
              <a:t>‹#›</a:t>
            </a:fld>
            <a:endParaRPr lang="en-US" dirty="0"/>
          </a:p>
        </p:txBody>
      </p:sp>
    </p:spTree>
    <p:extLst>
      <p:ext uri="{BB962C8B-B14F-4D97-AF65-F5344CB8AC3E}">
        <p14:creationId xmlns:p14="http://schemas.microsoft.com/office/powerpoint/2010/main" val="3585966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CE7D9E-E72C-CE42-AFC0-4ABC2DF4A069}" type="datetime1">
              <a:rPr lang="en-US" smtClean="0"/>
              <a:t>8/9/23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A7B55B-C470-D24B-91B7-09AE1FD77278}" type="slidenum">
              <a:rPr lang="en-US" smtClean="0"/>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2716456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2177AE-B917-7546-A9C4-701192B4C11D}" type="datetime1">
              <a:rPr lang="en-US" smtClean="0"/>
              <a:t>8/9/23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A7B55B-C470-D24B-91B7-09AE1FD77278}" type="slidenum">
              <a:rPr lang="en-US" smtClean="0"/>
              <a:t>‹#›</a:t>
            </a:fld>
            <a:endParaRPr lang="en-US" dirty="0"/>
          </a:p>
        </p:txBody>
      </p:sp>
    </p:spTree>
    <p:extLst>
      <p:ext uri="{BB962C8B-B14F-4D97-AF65-F5344CB8AC3E}">
        <p14:creationId xmlns:p14="http://schemas.microsoft.com/office/powerpoint/2010/main" val="24226290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rtlCol="0">
            <a:normAutofit/>
          </a:bodyPr>
          <a:lstStyle/>
          <a:p>
            <a:pPr lvl="0"/>
            <a:endParaRPr lang="en-US" noProof="0" dirty="0"/>
          </a:p>
        </p:txBody>
      </p:sp>
      <p:sp>
        <p:nvSpPr>
          <p:cNvPr id="4" name="Date Placeholder 3">
            <a:extLst>
              <a:ext uri="{FF2B5EF4-FFF2-40B4-BE49-F238E27FC236}">
                <a16:creationId xmlns:a16="http://schemas.microsoft.com/office/drawing/2014/main" id="{52277758-C5AD-4E40-966B-7A3FAF2DAD2F}"/>
              </a:ext>
            </a:extLst>
          </p:cNvPr>
          <p:cNvSpPr>
            <a:spLocks noGrp="1"/>
          </p:cNvSpPr>
          <p:nvPr>
            <p:ph type="dt" sz="half" idx="10"/>
          </p:nvPr>
        </p:nvSpPr>
        <p:spPr/>
        <p:txBody>
          <a:bodyPr/>
          <a:lstStyle>
            <a:lvl1pPr>
              <a:defRPr/>
            </a:lvl1pPr>
          </a:lstStyle>
          <a:p>
            <a:pPr>
              <a:defRPr/>
            </a:pPr>
            <a:fld id="{E028F0D8-0172-8C42-A785-F236E9EA80B4}" type="datetime1">
              <a:rPr lang="en-US" altLang="en-US" smtClean="0"/>
              <a:t>8/9/23</a:t>
            </a:fld>
            <a:endParaRPr lang="en-US" altLang="en-US" dirty="0"/>
          </a:p>
        </p:txBody>
      </p:sp>
      <p:sp>
        <p:nvSpPr>
          <p:cNvPr id="5" name="Footer Placeholder 4">
            <a:extLst>
              <a:ext uri="{FF2B5EF4-FFF2-40B4-BE49-F238E27FC236}">
                <a16:creationId xmlns:a16="http://schemas.microsoft.com/office/drawing/2014/main" id="{1A267B8E-372F-734F-8EBB-B27D6AF41918}"/>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7360191F-26E9-F54D-89F7-A5CE3A464C47}"/>
              </a:ext>
            </a:extLst>
          </p:cNvPr>
          <p:cNvSpPr>
            <a:spLocks noGrp="1"/>
          </p:cNvSpPr>
          <p:nvPr>
            <p:ph type="sldNum" sz="quarter" idx="12"/>
          </p:nvPr>
        </p:nvSpPr>
        <p:spPr/>
        <p:txBody>
          <a:bodyPr/>
          <a:lstStyle>
            <a:lvl1pPr>
              <a:defRPr/>
            </a:lvl1pPr>
          </a:lstStyle>
          <a:p>
            <a:pPr>
              <a:defRPr/>
            </a:pPr>
            <a:fld id="{C38CEBA5-44CA-7F40-B84E-6C5B6DA45D34}" type="slidenum">
              <a:rPr lang="en-US" altLang="en-US"/>
              <a:pPr>
                <a:defRPr/>
              </a:pPr>
              <a:t>‹#›</a:t>
            </a:fld>
            <a:endParaRPr lang="en-US" altLang="en-US" dirty="0"/>
          </a:p>
        </p:txBody>
      </p:sp>
    </p:spTree>
    <p:extLst>
      <p:ext uri="{BB962C8B-B14F-4D97-AF65-F5344CB8AC3E}">
        <p14:creationId xmlns:p14="http://schemas.microsoft.com/office/powerpoint/2010/main" val="1746321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0"/>
          </a:xfrm>
          <a:solidFill>
            <a:srgbClr val="800000"/>
          </a:solidFill>
          <a:ln>
            <a:solidFill>
              <a:srgbClr val="800000"/>
            </a:solidFill>
          </a:ln>
        </p:spPr>
        <p:txBody>
          <a:bodyPr anchor="ctr">
            <a:noAutofit/>
          </a:bodyPr>
          <a:lstStyle>
            <a:lvl1pPr algn="ctr">
              <a:lnSpc>
                <a:spcPct val="70000"/>
              </a:lnSpc>
              <a:defRPr sz="12000" b="0" cap="none" baseline="0">
                <a:solidFill>
                  <a:schemeClr val="bg1"/>
                </a:solidFill>
              </a:defRPr>
            </a:lvl1pPr>
          </a:lstStyle>
          <a:p>
            <a:r>
              <a:rPr lang="en-US"/>
              <a:t>Click to edit Master title style</a:t>
            </a:r>
            <a:endParaRPr lang="en-US" dirty="0"/>
          </a:p>
        </p:txBody>
      </p:sp>
      <p:sp>
        <p:nvSpPr>
          <p:cNvPr id="3" name="Footer Placeholder 4"/>
          <p:cNvSpPr>
            <a:spLocks noGrp="1"/>
          </p:cNvSpPr>
          <p:nvPr>
            <p:ph type="ftr" sz="quarter" idx="10"/>
          </p:nvPr>
        </p:nvSpPr>
        <p:spPr/>
        <p:txBody>
          <a:bodyPr/>
          <a:lstStyle>
            <a:lvl1pPr>
              <a:defRPr/>
            </a:lvl1pPr>
          </a:lstStyle>
          <a:p>
            <a:pPr>
              <a:defRPr/>
            </a:pPr>
            <a:endParaRPr lang="en-US" dirty="0"/>
          </a:p>
        </p:txBody>
      </p:sp>
      <p:sp>
        <p:nvSpPr>
          <p:cNvPr id="4" name="Slide Number Placeholder 5"/>
          <p:cNvSpPr>
            <a:spLocks noGrp="1"/>
          </p:cNvSpPr>
          <p:nvPr>
            <p:ph type="sldNum" sz="quarter" idx="11"/>
          </p:nvPr>
        </p:nvSpPr>
        <p:spPr/>
        <p:txBody>
          <a:bodyPr/>
          <a:lstStyle>
            <a:lvl1pPr>
              <a:defRPr/>
            </a:lvl1pPr>
          </a:lstStyle>
          <a:p>
            <a:fld id="{F35729B0-CB32-48DD-95DF-067DE26BC935}" type="slidenum">
              <a:rPr lang="en-US" altLang="en-US"/>
              <a:pPr/>
              <a:t>‹#›</a:t>
            </a:fld>
            <a:endParaRPr lang="en-US" altLang="en-US" dirty="0"/>
          </a:p>
        </p:txBody>
      </p:sp>
    </p:spTree>
    <p:extLst>
      <p:ext uri="{BB962C8B-B14F-4D97-AF65-F5344CB8AC3E}">
        <p14:creationId xmlns:p14="http://schemas.microsoft.com/office/powerpoint/2010/main" val="764276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1EB1B9-4604-004D-96B9-E697428C82E9}" type="datetime1">
              <a:rPr lang="en-US" smtClean="0"/>
              <a:t>8/9/23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A7B55B-C470-D24B-91B7-09AE1FD77278}" type="slidenum">
              <a:rPr lang="en-US" smtClean="0"/>
              <a:t>‹#›</a:t>
            </a:fld>
            <a:endParaRPr lang="en-US" dirty="0"/>
          </a:p>
        </p:txBody>
      </p:sp>
    </p:spTree>
    <p:extLst>
      <p:ext uri="{BB962C8B-B14F-4D97-AF65-F5344CB8AC3E}">
        <p14:creationId xmlns:p14="http://schemas.microsoft.com/office/powerpoint/2010/main" val="2744951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2_Section Header">
    <p:spTree>
      <p:nvGrpSpPr>
        <p:cNvPr id="1" name=""/>
        <p:cNvGrpSpPr/>
        <p:nvPr/>
      </p:nvGrpSpPr>
      <p:grpSpPr>
        <a:xfrm>
          <a:off x="0" y="0"/>
          <a:ext cx="0" cy="0"/>
          <a:chOff x="0" y="0"/>
          <a:chExt cx="0" cy="0"/>
        </a:xfrm>
      </p:grpSpPr>
      <p:sp>
        <p:nvSpPr>
          <p:cNvPr id="5" name="Rectangle 4"/>
          <p:cNvSpPr/>
          <p:nvPr/>
        </p:nvSpPr>
        <p:spPr>
          <a:xfrm>
            <a:off x="0" y="1752600"/>
            <a:ext cx="6096000" cy="5334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a:xfrm>
            <a:off x="609600" y="2819400"/>
            <a:ext cx="10972800" cy="3048000"/>
          </a:xfrm>
        </p:spPr>
        <p:txBody>
          <a:bodyPr anchor="t">
            <a:normAutofit/>
          </a:bodyPr>
          <a:lstStyle>
            <a:lvl1pPr algn="ctr">
              <a:defRPr sz="5400" b="1" cap="none"/>
            </a:lvl1pPr>
          </a:lstStyle>
          <a:p>
            <a:r>
              <a:rPr lang="en-US"/>
              <a:t>Click to edit Master title style</a:t>
            </a:r>
            <a:endParaRPr lang="en-US" dirty="0"/>
          </a:p>
        </p:txBody>
      </p:sp>
      <p:sp>
        <p:nvSpPr>
          <p:cNvPr id="14" name="Content Placeholder 2"/>
          <p:cNvSpPr>
            <a:spLocks noGrp="1"/>
          </p:cNvSpPr>
          <p:nvPr>
            <p:ph idx="1"/>
          </p:nvPr>
        </p:nvSpPr>
        <p:spPr>
          <a:xfrm>
            <a:off x="609600" y="1447800"/>
            <a:ext cx="5384800" cy="1371600"/>
          </a:xfrm>
        </p:spPr>
        <p:txBody>
          <a:bodyPr>
            <a:noAutofit/>
          </a:bodyPr>
          <a:lstStyle>
            <a:lvl1pPr marL="342900" indent="-342900">
              <a:buNone/>
              <a:defRPr sz="7000">
                <a:solidFill>
                  <a:schemeClr val="bg1"/>
                </a:solidFill>
              </a:defRPr>
            </a:lvl1pPr>
          </a:lstStyle>
          <a:p>
            <a:pPr lvl="0"/>
            <a:r>
              <a:rPr lang="en-US"/>
              <a:t>Click to edit Master text styles</a:t>
            </a:r>
          </a:p>
        </p:txBody>
      </p:sp>
      <p:sp>
        <p:nvSpPr>
          <p:cNvPr id="8" name="Content Placeholder 2"/>
          <p:cNvSpPr>
            <a:spLocks noGrp="1"/>
          </p:cNvSpPr>
          <p:nvPr>
            <p:ph idx="13"/>
          </p:nvPr>
        </p:nvSpPr>
        <p:spPr>
          <a:xfrm>
            <a:off x="6096000" y="0"/>
            <a:ext cx="6096000" cy="1371600"/>
          </a:xfrm>
        </p:spPr>
        <p:txBody>
          <a:bodyPr anchor="ctr">
            <a:noAutofit/>
          </a:bodyPr>
          <a:lstStyle>
            <a:lvl1pPr marL="342900" indent="-342900" algn="ctr">
              <a:buNone/>
              <a:defRPr sz="2500">
                <a:solidFill>
                  <a:srgbClr val="800000"/>
                </a:solidFill>
              </a:defRPr>
            </a:lvl1pPr>
          </a:lstStyle>
          <a:p>
            <a:pPr lvl="0"/>
            <a:r>
              <a:rPr lang="en-US"/>
              <a:t>Click to edit Master text styles</a:t>
            </a:r>
          </a:p>
        </p:txBody>
      </p:sp>
      <p:sp>
        <p:nvSpPr>
          <p:cNvPr id="6" name="Footer Placeholder 4"/>
          <p:cNvSpPr>
            <a:spLocks noGrp="1"/>
          </p:cNvSpPr>
          <p:nvPr>
            <p:ph type="ftr" sz="quarter" idx="14"/>
          </p:nvPr>
        </p:nvSpPr>
        <p:spPr/>
        <p:txBody>
          <a:bodyPr/>
          <a:lstStyle>
            <a:lvl1pPr>
              <a:defRPr/>
            </a:lvl1pPr>
          </a:lstStyle>
          <a:p>
            <a:pPr>
              <a:defRPr/>
            </a:pPr>
            <a:endParaRPr lang="en-US" dirty="0"/>
          </a:p>
        </p:txBody>
      </p:sp>
      <p:sp>
        <p:nvSpPr>
          <p:cNvPr id="7" name="Slide Number Placeholder 5"/>
          <p:cNvSpPr>
            <a:spLocks noGrp="1"/>
          </p:cNvSpPr>
          <p:nvPr>
            <p:ph type="sldNum" sz="quarter" idx="15"/>
          </p:nvPr>
        </p:nvSpPr>
        <p:spPr/>
        <p:txBody>
          <a:bodyPr/>
          <a:lstStyle>
            <a:lvl1pPr>
              <a:defRPr/>
            </a:lvl1pPr>
          </a:lstStyle>
          <a:p>
            <a:fld id="{C86ECE72-9DAA-40C7-ACA7-8F0F39ACA209}" type="slidenum">
              <a:rPr lang="en-US" altLang="en-US"/>
              <a:pPr/>
              <a:t>‹#›</a:t>
            </a:fld>
            <a:endParaRPr lang="en-US" altLang="en-US" dirty="0"/>
          </a:p>
        </p:txBody>
      </p:sp>
    </p:spTree>
    <p:extLst>
      <p:ext uri="{BB962C8B-B14F-4D97-AF65-F5344CB8AC3E}">
        <p14:creationId xmlns:p14="http://schemas.microsoft.com/office/powerpoint/2010/main" val="3070902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621782-0C2B-2F47-BF92-51F0CE27D5DE}" type="datetime1">
              <a:rPr lang="en-US" smtClean="0"/>
              <a:t>8/9/23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A7B55B-C470-D24B-91B7-09AE1FD77278}" type="slidenum">
              <a:rPr lang="en-US" smtClean="0"/>
              <a:t>‹#›</a:t>
            </a:fld>
            <a:endParaRPr lang="en-US" dirty="0"/>
          </a:p>
        </p:txBody>
      </p:sp>
    </p:spTree>
    <p:extLst>
      <p:ext uri="{BB962C8B-B14F-4D97-AF65-F5344CB8AC3E}">
        <p14:creationId xmlns:p14="http://schemas.microsoft.com/office/powerpoint/2010/main" val="2805054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870D4D-8056-384B-B4B0-01622EEA2954}" type="datetime1">
              <a:rPr lang="en-US" smtClean="0"/>
              <a:t>8/9/23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A7B55B-C470-D24B-91B7-09AE1FD77278}" type="slidenum">
              <a:rPr lang="en-US" smtClean="0"/>
              <a:t>‹#›</a:t>
            </a:fld>
            <a:endParaRPr lang="en-US" dirty="0"/>
          </a:p>
        </p:txBody>
      </p:sp>
    </p:spTree>
    <p:extLst>
      <p:ext uri="{BB962C8B-B14F-4D97-AF65-F5344CB8AC3E}">
        <p14:creationId xmlns:p14="http://schemas.microsoft.com/office/powerpoint/2010/main" val="3906209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BB8B0B-3BAB-EA43-9289-1D8D25DADCC1}" type="datetime1">
              <a:rPr lang="en-US" smtClean="0"/>
              <a:t>8/9/23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FA7B55B-C470-D24B-91B7-09AE1FD77278}" type="slidenum">
              <a:rPr lang="en-US" smtClean="0"/>
              <a:t>‹#›</a:t>
            </a:fld>
            <a:endParaRPr lang="en-US" dirty="0"/>
          </a:p>
        </p:txBody>
      </p:sp>
    </p:spTree>
    <p:extLst>
      <p:ext uri="{BB962C8B-B14F-4D97-AF65-F5344CB8AC3E}">
        <p14:creationId xmlns:p14="http://schemas.microsoft.com/office/powerpoint/2010/main" val="3311953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5063E1E-C8B9-DF49-A9CC-D04A85F0792A}" type="datetime1">
              <a:rPr lang="en-US" smtClean="0"/>
              <a:t>8/9/23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FA7B55B-C470-D24B-91B7-09AE1FD77278}" type="slidenum">
              <a:rPr lang="en-US" smtClean="0"/>
              <a:t>‹#›</a:t>
            </a:fld>
            <a:endParaRPr lang="en-US" dirty="0"/>
          </a:p>
        </p:txBody>
      </p:sp>
    </p:spTree>
    <p:extLst>
      <p:ext uri="{BB962C8B-B14F-4D97-AF65-F5344CB8AC3E}">
        <p14:creationId xmlns:p14="http://schemas.microsoft.com/office/powerpoint/2010/main" val="4258202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7D3560C0-7061-1D4B-841B-B974362080FA}" type="datetime1">
              <a:rPr lang="en-US" smtClean="0"/>
              <a:t>8/9/23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FA7B55B-C470-D24B-91B7-09AE1FD77278}" type="slidenum">
              <a:rPr lang="en-US" smtClean="0"/>
              <a:t>‹#›</a:t>
            </a:fld>
            <a:endParaRPr lang="en-US" dirty="0"/>
          </a:p>
        </p:txBody>
      </p:sp>
    </p:spTree>
    <p:extLst>
      <p:ext uri="{BB962C8B-B14F-4D97-AF65-F5344CB8AC3E}">
        <p14:creationId xmlns:p14="http://schemas.microsoft.com/office/powerpoint/2010/main" val="1342246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30707E-E05A-154D-80F2-87E27E3C2D0B}" type="datetime1">
              <a:rPr lang="en-US" smtClean="0"/>
              <a:t>8/9/23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A7B55B-C470-D24B-91B7-09AE1FD77278}" type="slidenum">
              <a:rPr lang="en-US" smtClean="0"/>
              <a:t>‹#›</a:t>
            </a:fld>
            <a:endParaRPr lang="en-US" dirty="0"/>
          </a:p>
        </p:txBody>
      </p:sp>
    </p:spTree>
    <p:extLst>
      <p:ext uri="{BB962C8B-B14F-4D97-AF65-F5344CB8AC3E}">
        <p14:creationId xmlns:p14="http://schemas.microsoft.com/office/powerpoint/2010/main" val="3691484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642D23-6D7F-D645-85C7-D8A4D7BE04F1}" type="datetime1">
              <a:rPr lang="en-US" smtClean="0"/>
              <a:t>8/9/23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A7B55B-C470-D24B-91B7-09AE1FD77278}" type="slidenum">
              <a:rPr lang="en-US" smtClean="0"/>
              <a:t>‹#›</a:t>
            </a:fld>
            <a:endParaRPr lang="en-US" dirty="0"/>
          </a:p>
        </p:txBody>
      </p:sp>
    </p:spTree>
    <p:extLst>
      <p:ext uri="{BB962C8B-B14F-4D97-AF65-F5344CB8AC3E}">
        <p14:creationId xmlns:p14="http://schemas.microsoft.com/office/powerpoint/2010/main" val="3257910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35BFCC6-BCDF-324B-9CB1-F48659FD751F}" type="datetime1">
              <a:rPr lang="en-US" smtClean="0"/>
              <a:t>8/9/23</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FA7B55B-C470-D24B-91B7-09AE1FD77278}" type="slidenum">
              <a:rPr lang="en-US" smtClean="0"/>
              <a:t>‹#›</a:t>
            </a:fld>
            <a:endParaRPr lang="en-US" dirty="0"/>
          </a:p>
        </p:txBody>
      </p:sp>
    </p:spTree>
    <p:extLst>
      <p:ext uri="{BB962C8B-B14F-4D97-AF65-F5344CB8AC3E}">
        <p14:creationId xmlns:p14="http://schemas.microsoft.com/office/powerpoint/2010/main" val="2641307891"/>
      </p:ext>
    </p:extLst>
  </p:cSld>
  <p:clrMap bg1="dk1" tx1="lt1" bg2="dk2"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5" r:id="rId17"/>
    <p:sldLayoutId id="2147483906" r:id="rId18"/>
    <p:sldLayoutId id="2147483907" r:id="rId19"/>
    <p:sldLayoutId id="2147483908" r:id="rId20"/>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igitaldoorway.blogspot.com/2018/09/day-shift-vs-night-shift-consistent.html"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commons.wikimedia.org/wiki/File:Clipart-red-toolbox-512x512-6372.png"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hyperlink" Target="https://pixabay.com/en/bullseye-darts-dart-board-926864/"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pxhere.com/en/photo/668613"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pxhere.com/en/photo/668613"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pxhere.com/en/photo/668613"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pxhere.com/en/photo/668613"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pxhere.com/en/photo/668613"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diagramLayout" Target="../diagrams/layout4.xml"/><Relationship Id="rId7" Type="http://schemas.openxmlformats.org/officeDocument/2006/relationships/image" Target="../media/image18.jpe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21.png"/><Relationship Id="rId4" Type="http://schemas.openxmlformats.org/officeDocument/2006/relationships/diagramQuickStyle" Target="../diagrams/quickStyle4.xml"/><Relationship Id="rId9" Type="http://schemas.openxmlformats.org/officeDocument/2006/relationships/image" Target="../media/image20.jpeg"/></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3.jpe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diagramLayout" Target="../diagrams/layout6.xml"/><Relationship Id="rId7" Type="http://schemas.openxmlformats.org/officeDocument/2006/relationships/image" Target="../media/image18.jpeg"/><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10" Type="http://schemas.openxmlformats.org/officeDocument/2006/relationships/image" Target="../media/image21.png"/><Relationship Id="rId4" Type="http://schemas.openxmlformats.org/officeDocument/2006/relationships/diagramQuickStyle" Target="../diagrams/quickStyle6.xml"/><Relationship Id="rId9" Type="http://schemas.openxmlformats.org/officeDocument/2006/relationships/image" Target="../media/image20.jpe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4.jpeg"/><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25.png"/><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5.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diagramLayout" Target="../diagrams/layout10.xml"/><Relationship Id="rId7" Type="http://schemas.openxmlformats.org/officeDocument/2006/relationships/image" Target="../media/image18.jpeg"/><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5" Type="http://schemas.openxmlformats.org/officeDocument/2006/relationships/diagramColors" Target="../diagrams/colors10.xml"/><Relationship Id="rId10" Type="http://schemas.openxmlformats.org/officeDocument/2006/relationships/image" Target="../media/image21.png"/><Relationship Id="rId4" Type="http://schemas.openxmlformats.org/officeDocument/2006/relationships/diagramQuickStyle" Target="../diagrams/quickStyle10.xml"/><Relationship Id="rId9" Type="http://schemas.openxmlformats.org/officeDocument/2006/relationships/image" Target="../media/image2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25.png"/><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24.jpeg"/><Relationship Id="rId2" Type="http://schemas.openxmlformats.org/officeDocument/2006/relationships/diagramData" Target="../diagrams/data12.xml"/><Relationship Id="rId1" Type="http://schemas.openxmlformats.org/officeDocument/2006/relationships/slideLayout" Target="../slideLayouts/slideLayout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diagramLayout" Target="../diagrams/layout13.xml"/><Relationship Id="rId7" Type="http://schemas.openxmlformats.org/officeDocument/2006/relationships/image" Target="../media/image18.jpeg"/><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5" Type="http://schemas.openxmlformats.org/officeDocument/2006/relationships/diagramColors" Target="../diagrams/colors13.xml"/><Relationship Id="rId10" Type="http://schemas.openxmlformats.org/officeDocument/2006/relationships/image" Target="../media/image21.png"/><Relationship Id="rId4" Type="http://schemas.openxmlformats.org/officeDocument/2006/relationships/diagramQuickStyle" Target="../diagrams/quickStyle13.xml"/><Relationship Id="rId9" Type="http://schemas.openxmlformats.org/officeDocument/2006/relationships/image" Target="../media/image2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picpedia.org/highway-signs/d/data.html" TargetMode="External"/><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pointtowrite.blogspot.com/2013/05/science-of-feedback.html"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St._Andrews_Creek_Bridge"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reativecommons.org/licenses/by-nc-sa/3.0/" TargetMode="External"/><Relationship Id="rId2" Type="http://schemas.openxmlformats.org/officeDocument/2006/relationships/hyperlink" Target="https://courses.lumenlearning.com/santaana-informationsystems/chapter/information-systems-to-enhance-business-business-process-redesign/"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commons.wikimedia.org/wiki/File:Bare_tree_at_sunset.jpg"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pxhere.com/en/photo/1431645"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commons.wikimedia.org/wiki/File:Clipart-red-toolbox-512x512-6372.png"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070B4-EFAA-CA4F-BAFA-2E1B9D06496C}"/>
              </a:ext>
            </a:extLst>
          </p:cNvPr>
          <p:cNvSpPr>
            <a:spLocks noGrp="1"/>
          </p:cNvSpPr>
          <p:nvPr>
            <p:ph type="ctrTitle"/>
          </p:nvPr>
        </p:nvSpPr>
        <p:spPr>
          <a:xfrm>
            <a:off x="2671764" y="1964267"/>
            <a:ext cx="8488362" cy="2421464"/>
          </a:xfrm>
        </p:spPr>
        <p:txBody>
          <a:bodyPr/>
          <a:lstStyle/>
          <a:p>
            <a:r>
              <a:rPr lang="en-US" b="1" dirty="0"/>
              <a:t>Building and Sustaining employment support Services</a:t>
            </a:r>
          </a:p>
        </p:txBody>
      </p:sp>
      <p:sp>
        <p:nvSpPr>
          <p:cNvPr id="3" name="Subtitle 2">
            <a:extLst>
              <a:ext uri="{FF2B5EF4-FFF2-40B4-BE49-F238E27FC236}">
                <a16:creationId xmlns:a16="http://schemas.microsoft.com/office/drawing/2014/main" id="{C214B9F4-635B-3E45-B248-1A6FF5B30AD3}"/>
              </a:ext>
            </a:extLst>
          </p:cNvPr>
          <p:cNvSpPr>
            <a:spLocks noGrp="1"/>
          </p:cNvSpPr>
          <p:nvPr>
            <p:ph type="subTitle" idx="1"/>
          </p:nvPr>
        </p:nvSpPr>
        <p:spPr/>
        <p:txBody>
          <a:bodyPr/>
          <a:lstStyle/>
          <a:p>
            <a:r>
              <a:rPr lang="en-US" dirty="0"/>
              <a:t>2023</a:t>
            </a:r>
          </a:p>
        </p:txBody>
      </p:sp>
    </p:spTree>
    <p:extLst>
      <p:ext uri="{BB962C8B-B14F-4D97-AF65-F5344CB8AC3E}">
        <p14:creationId xmlns:p14="http://schemas.microsoft.com/office/powerpoint/2010/main" val="3196517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118D3-3DA8-FB40-8B5D-125F0E98A439}"/>
              </a:ext>
            </a:extLst>
          </p:cNvPr>
          <p:cNvSpPr>
            <a:spLocks noGrp="1"/>
          </p:cNvSpPr>
          <p:nvPr>
            <p:ph type="title"/>
          </p:nvPr>
        </p:nvSpPr>
        <p:spPr/>
        <p:txBody>
          <a:bodyPr>
            <a:normAutofit/>
          </a:bodyPr>
          <a:lstStyle/>
          <a:p>
            <a:r>
              <a:rPr lang="en-US" sz="4000" dirty="0"/>
              <a:t>Managing the Day to day of Employment Services</a:t>
            </a:r>
          </a:p>
        </p:txBody>
      </p:sp>
      <p:pic>
        <p:nvPicPr>
          <p:cNvPr id="8" name="Picture 7">
            <a:extLst>
              <a:ext uri="{FF2B5EF4-FFF2-40B4-BE49-F238E27FC236}">
                <a16:creationId xmlns:a16="http://schemas.microsoft.com/office/drawing/2014/main" id="{C821B37C-9005-E044-9D19-121E55E5F4B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304144" y="2203554"/>
            <a:ext cx="10131424" cy="4172878"/>
          </a:xfrm>
          <a:prstGeom prst="rect">
            <a:avLst/>
          </a:prstGeom>
        </p:spPr>
      </p:pic>
      <p:sp>
        <p:nvSpPr>
          <p:cNvPr id="3" name="Slide Number Placeholder 2">
            <a:extLst>
              <a:ext uri="{FF2B5EF4-FFF2-40B4-BE49-F238E27FC236}">
                <a16:creationId xmlns:a16="http://schemas.microsoft.com/office/drawing/2014/main" id="{573565CB-EAFE-9847-BE30-6FB4BC1B5868}"/>
              </a:ext>
            </a:extLst>
          </p:cNvPr>
          <p:cNvSpPr>
            <a:spLocks noGrp="1"/>
          </p:cNvSpPr>
          <p:nvPr>
            <p:ph type="sldNum" sz="quarter" idx="12"/>
          </p:nvPr>
        </p:nvSpPr>
        <p:spPr/>
        <p:txBody>
          <a:bodyPr/>
          <a:lstStyle/>
          <a:p>
            <a:fld id="{6FA7B55B-C470-D24B-91B7-09AE1FD77278}" type="slidenum">
              <a:rPr lang="en-US" smtClean="0"/>
              <a:t>10</a:t>
            </a:fld>
            <a:endParaRPr lang="en-US" dirty="0"/>
          </a:p>
        </p:txBody>
      </p:sp>
    </p:spTree>
    <p:extLst>
      <p:ext uri="{BB962C8B-B14F-4D97-AF65-F5344CB8AC3E}">
        <p14:creationId xmlns:p14="http://schemas.microsoft.com/office/powerpoint/2010/main" val="28678692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32779"/>
          </a:xfrm>
        </p:spPr>
        <p:txBody>
          <a:bodyPr>
            <a:normAutofit/>
          </a:bodyPr>
          <a:lstStyle/>
          <a:p>
            <a:r>
              <a:rPr lang="en-US" sz="4000" dirty="0"/>
              <a:t>Benefits for Employers</a:t>
            </a:r>
          </a:p>
        </p:txBody>
      </p:sp>
      <p:sp>
        <p:nvSpPr>
          <p:cNvPr id="3" name="Content Placeholder 2"/>
          <p:cNvSpPr>
            <a:spLocks noGrp="1"/>
          </p:cNvSpPr>
          <p:nvPr>
            <p:ph idx="1"/>
          </p:nvPr>
        </p:nvSpPr>
        <p:spPr>
          <a:xfrm>
            <a:off x="838200" y="1497904"/>
            <a:ext cx="10861964" cy="4674296"/>
          </a:xfrm>
        </p:spPr>
        <p:txBody>
          <a:bodyPr>
            <a:normAutofit fontScale="32500" lnSpcReduction="20000"/>
          </a:bodyPr>
          <a:lstStyle/>
          <a:p>
            <a:pPr>
              <a:lnSpc>
                <a:spcPct val="120000"/>
              </a:lnSpc>
              <a:buFont typeface="Wingdings" pitchFamily="2" charset="2"/>
              <a:buChar char="Ø"/>
            </a:pPr>
            <a:r>
              <a:rPr lang="en-US" sz="7400" dirty="0"/>
              <a:t>Cost effective way to improve work flow and reduce waste</a:t>
            </a:r>
          </a:p>
          <a:p>
            <a:pPr>
              <a:lnSpc>
                <a:spcPct val="120000"/>
              </a:lnSpc>
              <a:buFont typeface="Wingdings" pitchFamily="2" charset="2"/>
              <a:buChar char="Ø"/>
            </a:pPr>
            <a:r>
              <a:rPr lang="en-US" sz="7400" dirty="0"/>
              <a:t>Supports core staff so they are able to concentrate on key aspects of their positions</a:t>
            </a:r>
          </a:p>
          <a:p>
            <a:pPr>
              <a:lnSpc>
                <a:spcPct val="120000"/>
              </a:lnSpc>
              <a:buFont typeface="Wingdings" pitchFamily="2" charset="2"/>
              <a:buChar char="Ø"/>
            </a:pPr>
            <a:r>
              <a:rPr lang="en-US" sz="7400" dirty="0"/>
              <a:t>Productive, dependable, loyal employees</a:t>
            </a:r>
          </a:p>
          <a:p>
            <a:pPr>
              <a:lnSpc>
                <a:spcPct val="120000"/>
              </a:lnSpc>
              <a:buFont typeface="Wingdings" pitchFamily="2" charset="2"/>
              <a:buChar char="Ø"/>
            </a:pPr>
            <a:r>
              <a:rPr lang="en-US" sz="7400" dirty="0"/>
              <a:t>Reduces recruitment and training costs for support positions</a:t>
            </a:r>
          </a:p>
          <a:p>
            <a:pPr>
              <a:lnSpc>
                <a:spcPct val="120000"/>
              </a:lnSpc>
              <a:buFont typeface="Wingdings" pitchFamily="2" charset="2"/>
              <a:buChar char="Ø"/>
            </a:pPr>
            <a:r>
              <a:rPr lang="en-US" sz="7400" dirty="0"/>
              <a:t>Diversifies the workforce</a:t>
            </a:r>
          </a:p>
          <a:p>
            <a:pPr>
              <a:lnSpc>
                <a:spcPct val="120000"/>
              </a:lnSpc>
              <a:buFont typeface="Wingdings" pitchFamily="2" charset="2"/>
              <a:buChar char="Ø"/>
            </a:pPr>
            <a:r>
              <a:rPr lang="en-US" sz="7400" dirty="0"/>
              <a:t>Leverages resources of employment service to assist with orientation and training of the new employee. </a:t>
            </a:r>
          </a:p>
          <a:p>
            <a:pPr>
              <a:lnSpc>
                <a:spcPct val="120000"/>
              </a:lnSpc>
              <a:buFont typeface="Wingdings" pitchFamily="2" charset="2"/>
              <a:buChar char="Ø"/>
            </a:pPr>
            <a:r>
              <a:rPr lang="en-US" sz="7400" dirty="0"/>
              <a:t>Expertise and resources for managing disabilities in the workforce</a:t>
            </a:r>
          </a:p>
          <a:p>
            <a:endParaRPr lang="en-US" dirty="0"/>
          </a:p>
        </p:txBody>
      </p:sp>
      <p:sp>
        <p:nvSpPr>
          <p:cNvPr id="4" name="Slide Number Placeholder 3"/>
          <p:cNvSpPr>
            <a:spLocks noGrp="1"/>
          </p:cNvSpPr>
          <p:nvPr>
            <p:ph type="sldNum" sz="quarter" idx="12"/>
          </p:nvPr>
        </p:nvSpPr>
        <p:spPr/>
        <p:txBody>
          <a:bodyPr/>
          <a:lstStyle/>
          <a:p>
            <a:fld id="{91974DF9-AD47-4691-BA21-BBFCE3637A9A}" type="slidenum">
              <a:rPr kumimoji="0" lang="en-US" smtClean="0"/>
              <a:pPr/>
              <a:t>100</a:t>
            </a:fld>
            <a:endParaRPr kumimoji="0" lang="en-US" dirty="0"/>
          </a:p>
        </p:txBody>
      </p:sp>
    </p:spTree>
    <p:extLst>
      <p:ext uri="{BB962C8B-B14F-4D97-AF65-F5344CB8AC3E}">
        <p14:creationId xmlns:p14="http://schemas.microsoft.com/office/powerpoint/2010/main" val="72314594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85229"/>
            <a:ext cx="10515600" cy="1325563"/>
          </a:xfrm>
        </p:spPr>
        <p:txBody>
          <a:bodyPr>
            <a:normAutofit/>
          </a:bodyPr>
          <a:lstStyle/>
          <a:p>
            <a:pPr algn="ctr"/>
            <a:r>
              <a:rPr lang="en-US" sz="4000" dirty="0"/>
              <a:t>Cost-Savings Analysis: Close the deal</a:t>
            </a:r>
          </a:p>
        </p:txBody>
      </p:sp>
      <p:sp>
        <p:nvSpPr>
          <p:cNvPr id="4" name="Content Placeholder 3"/>
          <p:cNvSpPr>
            <a:spLocks noGrp="1"/>
          </p:cNvSpPr>
          <p:nvPr>
            <p:ph idx="1"/>
          </p:nvPr>
        </p:nvSpPr>
        <p:spPr/>
        <p:txBody>
          <a:bodyPr>
            <a:normAutofit/>
          </a:bodyPr>
          <a:lstStyle/>
          <a:p>
            <a:pPr>
              <a:buFont typeface="Wingdings" pitchFamily="2" charset="2"/>
              <a:buChar char="Ø"/>
            </a:pPr>
            <a:r>
              <a:rPr lang="en-US" sz="2400" dirty="0"/>
              <a:t>Estimates cost savings by not utilizing highly-trained staff to do basic, routine</a:t>
            </a:r>
            <a:r>
              <a:rPr lang="en-US" sz="2400" i="1" dirty="0"/>
              <a:t> </a:t>
            </a:r>
            <a:r>
              <a:rPr lang="en-US" sz="2400" dirty="0"/>
              <a:t>tasks</a:t>
            </a:r>
          </a:p>
          <a:p>
            <a:pPr>
              <a:buFont typeface="Wingdings" pitchFamily="2" charset="2"/>
              <a:buChar char="Ø"/>
            </a:pPr>
            <a:r>
              <a:rPr lang="en-US" sz="2400" dirty="0"/>
              <a:t>Not always included, only when there is a cost savings (i.e. highly paid staff are freed up to do more critical tasks)</a:t>
            </a:r>
          </a:p>
          <a:p>
            <a:pPr>
              <a:buFont typeface="Wingdings" pitchFamily="2" charset="2"/>
              <a:buChar char="Ø"/>
            </a:pPr>
            <a:r>
              <a:rPr lang="en-US" sz="2400" dirty="0"/>
              <a:t>Projecting costs over 5-year period demonstrates additional savings due to </a:t>
            </a:r>
            <a:r>
              <a:rPr lang="en-US" sz="2400" i="1" dirty="0"/>
              <a:t>Cost of Living Adjustments (COLA) </a:t>
            </a:r>
          </a:p>
        </p:txBody>
      </p:sp>
      <p:sp>
        <p:nvSpPr>
          <p:cNvPr id="2" name="Slide Number Placeholder 1"/>
          <p:cNvSpPr>
            <a:spLocks noGrp="1"/>
          </p:cNvSpPr>
          <p:nvPr>
            <p:ph type="sldNum" sz="quarter" idx="12"/>
          </p:nvPr>
        </p:nvSpPr>
        <p:spPr/>
        <p:txBody>
          <a:bodyPr/>
          <a:lstStyle/>
          <a:p>
            <a:fld id="{EE088E80-DDED-4E0A-A7AA-A3FE6FA3F075}" type="slidenum">
              <a:rPr lang="en-US" smtClean="0"/>
              <a:t>101</a:t>
            </a:fld>
            <a:endParaRPr lang="en-US" dirty="0"/>
          </a:p>
        </p:txBody>
      </p:sp>
    </p:spTree>
    <p:extLst>
      <p:ext uri="{BB962C8B-B14F-4D97-AF65-F5344CB8AC3E}">
        <p14:creationId xmlns:p14="http://schemas.microsoft.com/office/powerpoint/2010/main" val="23512773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a:xfrm>
            <a:off x="609600" y="2836985"/>
            <a:ext cx="11207262" cy="3048000"/>
          </a:xfrm>
        </p:spPr>
        <p:txBody>
          <a:bodyPr>
            <a:normAutofit/>
          </a:bodyPr>
          <a:lstStyle/>
          <a:p>
            <a:pPr algn="l" eaLnBrk="1" hangingPunct="1"/>
            <a:r>
              <a:rPr lang="en-US" altLang="en-US" sz="3200" b="0" dirty="0">
                <a:cs typeface="Arial Narrow" panose="020B0606020202030204" pitchFamily="34" charset="0"/>
              </a:rPr>
              <a:t>Discuss your role (and your organization’s role) in supporting the job candidate.</a:t>
            </a:r>
          </a:p>
        </p:txBody>
      </p:sp>
      <p:sp>
        <p:nvSpPr>
          <p:cNvPr id="4" name="Slide Number Placeholder 3"/>
          <p:cNvSpPr>
            <a:spLocks noGrp="1"/>
          </p:cNvSpPr>
          <p:nvPr>
            <p:ph type="sldNum" sz="quarter" idx="1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03B4AEB-E92D-4364-ABAF-8E87D67C9BBB}" type="slidenum">
              <a:rPr lang="en-US" altLang="en-US">
                <a:solidFill>
                  <a:srgbClr val="7F7F7F"/>
                </a:solidFill>
                <a:latin typeface="Arial Narrow" panose="020B0606020202030204" pitchFamily="34" charset="0"/>
              </a:rPr>
              <a:pPr eaLnBrk="1" hangingPunct="1"/>
              <a:t>102</a:t>
            </a:fld>
            <a:endParaRPr lang="en-US" altLang="en-US" dirty="0">
              <a:solidFill>
                <a:srgbClr val="7F7F7F"/>
              </a:solidFill>
              <a:latin typeface="Arial Narrow" panose="020B0606020202030204" pitchFamily="34" charset="0"/>
            </a:endParaRPr>
          </a:p>
        </p:txBody>
      </p:sp>
      <p:sp>
        <p:nvSpPr>
          <p:cNvPr id="33797" name="Rectangle 5"/>
          <p:cNvSpPr>
            <a:spLocks noGrp="1" noChangeArrowheads="1"/>
          </p:cNvSpPr>
          <p:nvPr>
            <p:ph idx="1"/>
          </p:nvPr>
        </p:nvSpPr>
        <p:spPr>
          <a:xfrm>
            <a:off x="609600" y="685800"/>
            <a:ext cx="5384800" cy="1371600"/>
          </a:xfrm>
        </p:spPr>
        <p:txBody>
          <a:bodyPr/>
          <a:lstStyle/>
          <a:p>
            <a:pPr eaLnBrk="1" hangingPunct="1"/>
            <a:r>
              <a:rPr lang="en-US" altLang="en-US" sz="4000" dirty="0">
                <a:solidFill>
                  <a:schemeClr val="tx1"/>
                </a:solidFill>
                <a:latin typeface="+mj-lt"/>
                <a:cs typeface="Arial Narrow" panose="020B0606020202030204" pitchFamily="34" charset="0"/>
              </a:rPr>
              <a:t>STEP 4 </a:t>
            </a:r>
          </a:p>
        </p:txBody>
      </p:sp>
      <p:sp>
        <p:nvSpPr>
          <p:cNvPr id="33798" name="Content Placeholder 5"/>
          <p:cNvSpPr>
            <a:spLocks noGrp="1"/>
          </p:cNvSpPr>
          <p:nvPr>
            <p:ph idx="13"/>
          </p:nvPr>
        </p:nvSpPr>
        <p:spPr/>
        <p:txBody>
          <a:bodyPr/>
          <a:lstStyle/>
          <a:p>
            <a:pPr eaLnBrk="1" hangingPunct="1"/>
            <a:r>
              <a:rPr lang="en-US" altLang="en-US" sz="2400" dirty="0">
                <a:solidFill>
                  <a:schemeClr val="tx1"/>
                </a:solidFill>
                <a:cs typeface="Arial Narrow" panose="020B0606020202030204" pitchFamily="34" charset="0"/>
              </a:rPr>
              <a:t>Employment Proposal </a:t>
            </a:r>
          </a:p>
        </p:txBody>
      </p:sp>
    </p:spTree>
    <p:extLst>
      <p:ext uri="{BB962C8B-B14F-4D97-AF65-F5344CB8AC3E}">
        <p14:creationId xmlns:p14="http://schemas.microsoft.com/office/powerpoint/2010/main" val="2873506529"/>
      </p:ext>
    </p:extLst>
  </p:cSld>
  <p:clrMapOvr>
    <a:masterClrMapping/>
  </p:clrMapOvr>
  <p:transition spd="med">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22575"/>
            <a:ext cx="10972800" cy="3048000"/>
          </a:xfrm>
        </p:spPr>
        <p:txBody>
          <a:bodyPr rtlCol="0">
            <a:normAutofit/>
          </a:bodyPr>
          <a:lstStyle/>
          <a:p>
            <a:pPr algn="l">
              <a:defRPr/>
            </a:pPr>
            <a:r>
              <a:rPr lang="en-US" sz="2800" dirty="0">
                <a:ea typeface="+mj-ea"/>
              </a:rPr>
              <a:t>Make the ASK.  </a:t>
            </a:r>
            <a:r>
              <a:rPr lang="en-US" sz="2800" b="0" dirty="0">
                <a:ea typeface="+mj-ea"/>
              </a:rPr>
              <a:t>“I believe this candidate would be a wonderful asset to your organization. Would you be willing to consider this proposal?”</a:t>
            </a:r>
          </a:p>
        </p:txBody>
      </p:sp>
      <p:sp>
        <p:nvSpPr>
          <p:cNvPr id="5" name="Slide Number Placeholder 4"/>
          <p:cNvSpPr>
            <a:spLocks noGrp="1"/>
          </p:cNvSpPr>
          <p:nvPr>
            <p:ph type="sldNum" sz="quarter" idx="1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90CAF1D-81AA-4254-BD3F-EBD7769A5486}" type="slidenum">
              <a:rPr lang="en-US" altLang="en-US">
                <a:solidFill>
                  <a:srgbClr val="7F7F7F"/>
                </a:solidFill>
                <a:latin typeface="Arial Narrow" panose="020B0606020202030204" pitchFamily="34" charset="0"/>
              </a:rPr>
              <a:pPr eaLnBrk="1" hangingPunct="1"/>
              <a:t>103</a:t>
            </a:fld>
            <a:endParaRPr lang="en-US" altLang="en-US" dirty="0">
              <a:solidFill>
                <a:srgbClr val="7F7F7F"/>
              </a:solidFill>
              <a:latin typeface="Arial Narrow" panose="020B0606020202030204" pitchFamily="34" charset="0"/>
            </a:endParaRPr>
          </a:p>
        </p:txBody>
      </p:sp>
      <p:sp>
        <p:nvSpPr>
          <p:cNvPr id="34821" name="Content Placeholder 2"/>
          <p:cNvSpPr>
            <a:spLocks noGrp="1"/>
          </p:cNvSpPr>
          <p:nvPr>
            <p:ph idx="1"/>
          </p:nvPr>
        </p:nvSpPr>
        <p:spPr>
          <a:xfrm>
            <a:off x="609600" y="685800"/>
            <a:ext cx="5384800" cy="1371600"/>
          </a:xfrm>
        </p:spPr>
        <p:txBody>
          <a:bodyPr/>
          <a:lstStyle/>
          <a:p>
            <a:pPr eaLnBrk="1" hangingPunct="1"/>
            <a:r>
              <a:rPr lang="en-US" altLang="en-US" sz="4000" dirty="0">
                <a:solidFill>
                  <a:schemeClr val="tx1"/>
                </a:solidFill>
                <a:latin typeface="+mj-lt"/>
                <a:cs typeface="Arial Narrow" panose="020B0606020202030204" pitchFamily="34" charset="0"/>
              </a:rPr>
              <a:t>STEP 5</a:t>
            </a:r>
          </a:p>
        </p:txBody>
      </p:sp>
      <p:sp>
        <p:nvSpPr>
          <p:cNvPr id="34822" name="Content Placeholder 5"/>
          <p:cNvSpPr>
            <a:spLocks noGrp="1"/>
          </p:cNvSpPr>
          <p:nvPr>
            <p:ph idx="13"/>
          </p:nvPr>
        </p:nvSpPr>
        <p:spPr/>
        <p:txBody>
          <a:bodyPr/>
          <a:lstStyle/>
          <a:p>
            <a:pPr eaLnBrk="1" hangingPunct="1"/>
            <a:r>
              <a:rPr lang="en-US" altLang="en-US" dirty="0">
                <a:solidFill>
                  <a:schemeClr val="tx1"/>
                </a:solidFill>
                <a:latin typeface="Arial Narrow" panose="020B0606020202030204" pitchFamily="34" charset="0"/>
                <a:cs typeface="Arial Narrow" panose="020B0606020202030204" pitchFamily="34" charset="0"/>
              </a:rPr>
              <a:t>Employment Proposal </a:t>
            </a:r>
          </a:p>
        </p:txBody>
      </p:sp>
    </p:spTree>
    <p:extLst>
      <p:ext uri="{BB962C8B-B14F-4D97-AF65-F5344CB8AC3E}">
        <p14:creationId xmlns:p14="http://schemas.microsoft.com/office/powerpoint/2010/main" val="3588325072"/>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4"/>
          <p:cNvSpPr>
            <a:spLocks noGrp="1" noChangeArrowheads="1"/>
          </p:cNvSpPr>
          <p:nvPr>
            <p:ph type="title"/>
          </p:nvPr>
        </p:nvSpPr>
        <p:spPr/>
        <p:txBody>
          <a:bodyPr rtlCol="0">
            <a:normAutofit/>
          </a:bodyPr>
          <a:lstStyle/>
          <a:p>
            <a:pPr algn="l">
              <a:defRPr/>
            </a:pPr>
            <a:r>
              <a:rPr lang="en-US" sz="2800" dirty="0">
                <a:ea typeface="+mj-ea"/>
              </a:rPr>
              <a:t>Reiterate the potential benefits of the arrangements to the employer </a:t>
            </a:r>
            <a:r>
              <a:rPr lang="en-US" sz="2800" b="0" dirty="0">
                <a:ea typeface="+mj-ea"/>
              </a:rPr>
              <a:t>– e.g., how others can produce more, money can be saved, more sales will be generated, etc.</a:t>
            </a:r>
          </a:p>
        </p:txBody>
      </p:sp>
      <p:sp>
        <p:nvSpPr>
          <p:cNvPr id="4" name="Slide Number Placeholder 3"/>
          <p:cNvSpPr>
            <a:spLocks noGrp="1"/>
          </p:cNvSpPr>
          <p:nvPr>
            <p:ph type="sldNum" sz="quarter" idx="1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31FAE18-2BCA-4FC7-A94E-DD2C6E45F08E}" type="slidenum">
              <a:rPr lang="en-US" altLang="en-US">
                <a:solidFill>
                  <a:srgbClr val="7F7F7F"/>
                </a:solidFill>
                <a:latin typeface="Arial Narrow" panose="020B0606020202030204" pitchFamily="34" charset="0"/>
              </a:rPr>
              <a:pPr eaLnBrk="1" hangingPunct="1"/>
              <a:t>104</a:t>
            </a:fld>
            <a:endParaRPr lang="en-US" altLang="en-US" dirty="0">
              <a:solidFill>
                <a:srgbClr val="7F7F7F"/>
              </a:solidFill>
              <a:latin typeface="Arial Narrow" panose="020B0606020202030204" pitchFamily="34" charset="0"/>
            </a:endParaRPr>
          </a:p>
        </p:txBody>
      </p:sp>
      <p:sp>
        <p:nvSpPr>
          <p:cNvPr id="35845" name="Rectangle 5"/>
          <p:cNvSpPr>
            <a:spLocks noGrp="1" noChangeArrowheads="1"/>
          </p:cNvSpPr>
          <p:nvPr>
            <p:ph idx="1"/>
          </p:nvPr>
        </p:nvSpPr>
        <p:spPr>
          <a:xfrm>
            <a:off x="609600" y="685800"/>
            <a:ext cx="5384800" cy="1371600"/>
          </a:xfrm>
        </p:spPr>
        <p:txBody>
          <a:bodyPr/>
          <a:lstStyle/>
          <a:p>
            <a:pPr eaLnBrk="1" hangingPunct="1"/>
            <a:r>
              <a:rPr lang="en-US" altLang="en-US" sz="4000" dirty="0">
                <a:solidFill>
                  <a:schemeClr val="tx1"/>
                </a:solidFill>
                <a:latin typeface="+mj-lt"/>
                <a:cs typeface="Arial Narrow" panose="020B0606020202030204" pitchFamily="34" charset="0"/>
              </a:rPr>
              <a:t>STEP 6</a:t>
            </a:r>
          </a:p>
        </p:txBody>
      </p:sp>
      <p:sp>
        <p:nvSpPr>
          <p:cNvPr id="35846" name="Content Placeholder 5"/>
          <p:cNvSpPr>
            <a:spLocks noGrp="1"/>
          </p:cNvSpPr>
          <p:nvPr>
            <p:ph idx="13"/>
          </p:nvPr>
        </p:nvSpPr>
        <p:spPr/>
        <p:txBody>
          <a:bodyPr/>
          <a:lstStyle/>
          <a:p>
            <a:pPr eaLnBrk="1" hangingPunct="1"/>
            <a:r>
              <a:rPr lang="en-US" altLang="en-US" dirty="0">
                <a:solidFill>
                  <a:schemeClr val="tx1"/>
                </a:solidFill>
                <a:latin typeface="Arial Narrow" panose="020B0606020202030204" pitchFamily="34" charset="0"/>
                <a:cs typeface="Arial Narrow" panose="020B0606020202030204" pitchFamily="34" charset="0"/>
              </a:rPr>
              <a:t>Employment Proposal </a:t>
            </a:r>
          </a:p>
        </p:txBody>
      </p:sp>
    </p:spTree>
    <p:extLst>
      <p:ext uri="{BB962C8B-B14F-4D97-AF65-F5344CB8AC3E}">
        <p14:creationId xmlns:p14="http://schemas.microsoft.com/office/powerpoint/2010/main" val="2747528908"/>
      </p:ext>
    </p:extLst>
  </p:cSld>
  <p:clrMapOvr>
    <a:masterClrMapping/>
  </p:clrMapOvr>
  <p:transition spd="med">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5"/>
          <p:cNvSpPr>
            <a:spLocks noGrp="1"/>
          </p:cNvSpPr>
          <p:nvPr>
            <p:ph type="sldNum" sz="quarter" idx="12"/>
          </p:nvPr>
        </p:nvSpPr>
        <p:spPr>
          <a:noFill/>
        </p:spPr>
        <p:txBody>
          <a:bodyPr/>
          <a:lstStyle/>
          <a:p>
            <a:fld id="{5AE4C8CB-FE2B-4C23-A88D-BDD18755082F}" type="slidenum">
              <a:rPr lang="en-US" smtClean="0"/>
              <a:pPr/>
              <a:t>105</a:t>
            </a:fld>
            <a:endParaRPr lang="en-US" dirty="0"/>
          </a:p>
        </p:txBody>
      </p:sp>
      <p:sp>
        <p:nvSpPr>
          <p:cNvPr id="22532" name="Rectangle 2"/>
          <p:cNvSpPr>
            <a:spLocks noGrp="1" noChangeArrowheads="1"/>
          </p:cNvSpPr>
          <p:nvPr>
            <p:ph type="title"/>
          </p:nvPr>
        </p:nvSpPr>
        <p:spPr>
          <a:xfrm>
            <a:off x="737755" y="290240"/>
            <a:ext cx="11137722" cy="1319606"/>
          </a:xfrm>
        </p:spPr>
        <p:txBody>
          <a:bodyPr>
            <a:normAutofit/>
          </a:bodyPr>
          <a:lstStyle/>
          <a:p>
            <a:pPr eaLnBrk="1" hangingPunct="1"/>
            <a:r>
              <a:rPr lang="en-US" sz="4000" dirty="0"/>
              <a:t>“We’re not hiring” to “When can he start?”</a:t>
            </a:r>
          </a:p>
        </p:txBody>
      </p:sp>
      <p:sp>
        <p:nvSpPr>
          <p:cNvPr id="22533" name="Rectangle 3"/>
          <p:cNvSpPr>
            <a:spLocks noGrp="1" noChangeArrowheads="1"/>
          </p:cNvSpPr>
          <p:nvPr>
            <p:ph type="body" idx="1"/>
          </p:nvPr>
        </p:nvSpPr>
        <p:spPr>
          <a:xfrm>
            <a:off x="935182" y="1797627"/>
            <a:ext cx="10442863" cy="4586239"/>
          </a:xfrm>
        </p:spPr>
        <p:txBody>
          <a:bodyPr>
            <a:normAutofit/>
          </a:bodyPr>
          <a:lstStyle/>
          <a:p>
            <a:pPr eaLnBrk="1" hangingPunct="1">
              <a:buFont typeface="Wingdings" pitchFamily="2" charset="2"/>
              <a:buChar char="Ø"/>
            </a:pPr>
            <a:r>
              <a:rPr lang="en-US" sz="2400" dirty="0"/>
              <a:t>Our candidates had skills and attributes the employers valued</a:t>
            </a:r>
          </a:p>
          <a:p>
            <a:pPr eaLnBrk="1" hangingPunct="1">
              <a:buFont typeface="Wingdings" pitchFamily="2" charset="2"/>
              <a:buChar char="Ø"/>
            </a:pPr>
            <a:r>
              <a:rPr lang="en-US" sz="2400" dirty="0"/>
              <a:t>Both candidates were extremely interested in the business </a:t>
            </a:r>
          </a:p>
          <a:p>
            <a:pPr eaLnBrk="1" hangingPunct="1">
              <a:buFont typeface="Wingdings" pitchFamily="2" charset="2"/>
              <a:buChar char="Ø"/>
            </a:pPr>
            <a:r>
              <a:rPr lang="en-US" sz="2400" dirty="0"/>
              <a:t>Job developer identified needs and presented a cost effective solution to the employer’s problems </a:t>
            </a:r>
          </a:p>
          <a:p>
            <a:pPr eaLnBrk="1" hangingPunct="1">
              <a:buFont typeface="Wingdings" pitchFamily="2" charset="2"/>
              <a:buChar char="Ø"/>
            </a:pPr>
            <a:r>
              <a:rPr lang="en-US" sz="2400" dirty="0"/>
              <a:t>Job developer helped the employer to understand how to utilize the candidates’ skills and accommodate their disabilities</a:t>
            </a:r>
          </a:p>
        </p:txBody>
      </p:sp>
    </p:spTree>
    <p:extLst>
      <p:ext uri="{BB962C8B-B14F-4D97-AF65-F5344CB8AC3E}">
        <p14:creationId xmlns:p14="http://schemas.microsoft.com/office/powerpoint/2010/main" val="31771193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4"/>
          <p:cNvSpPr>
            <a:spLocks noGrp="1" noChangeArrowheads="1"/>
          </p:cNvSpPr>
          <p:nvPr>
            <p:ph type="title"/>
          </p:nvPr>
        </p:nvSpPr>
        <p:spPr/>
        <p:txBody>
          <a:bodyPr rtlCol="0">
            <a:normAutofit/>
          </a:bodyPr>
          <a:lstStyle/>
          <a:p>
            <a:pPr>
              <a:defRPr/>
            </a:pPr>
            <a:r>
              <a:rPr lang="en-US" sz="4000" dirty="0">
                <a:ea typeface="+mj-ea"/>
              </a:rPr>
              <a:t>Negotiation is successful when all agree to…</a:t>
            </a:r>
          </a:p>
        </p:txBody>
      </p:sp>
      <p:sp>
        <p:nvSpPr>
          <p:cNvPr id="38915" name="Rectangle 5"/>
          <p:cNvSpPr>
            <a:spLocks noGrp="1" noChangeArrowheads="1"/>
          </p:cNvSpPr>
          <p:nvPr>
            <p:ph idx="1"/>
          </p:nvPr>
        </p:nvSpPr>
        <p:spPr/>
        <p:txBody>
          <a:bodyPr>
            <a:normAutofit/>
          </a:bodyPr>
          <a:lstStyle/>
          <a:p>
            <a:pPr eaLnBrk="1" hangingPunct="1">
              <a:buFont typeface="Wingdings" pitchFamily="2" charset="2"/>
              <a:buChar char="Ø"/>
            </a:pPr>
            <a:r>
              <a:rPr lang="en-US" altLang="en-US" sz="2400" dirty="0">
                <a:latin typeface="Arial Narrow" panose="020B0606020202030204" pitchFamily="34" charset="0"/>
                <a:cs typeface="Arial Narrow" panose="020B0606020202030204" pitchFamily="34" charset="0"/>
              </a:rPr>
              <a:t>What tasks need to be done</a:t>
            </a:r>
          </a:p>
          <a:p>
            <a:pPr eaLnBrk="1" hangingPunct="1">
              <a:buFont typeface="Wingdings" pitchFamily="2" charset="2"/>
              <a:buChar char="Ø"/>
            </a:pPr>
            <a:r>
              <a:rPr lang="en-US" altLang="en-US" sz="2400" dirty="0">
                <a:latin typeface="Arial Narrow" panose="020B0606020202030204" pitchFamily="34" charset="0"/>
                <a:cs typeface="Arial Narrow" panose="020B0606020202030204" pitchFamily="34" charset="0"/>
              </a:rPr>
              <a:t>What tasks the individual can do</a:t>
            </a:r>
          </a:p>
          <a:p>
            <a:pPr eaLnBrk="1" hangingPunct="1">
              <a:buFont typeface="Wingdings" pitchFamily="2" charset="2"/>
              <a:buChar char="Ø"/>
            </a:pPr>
            <a:r>
              <a:rPr lang="en-US" altLang="en-US" sz="2400" dirty="0">
                <a:latin typeface="Arial Narrow" panose="020B0606020202030204" pitchFamily="34" charset="0"/>
                <a:cs typeface="Arial Narrow" panose="020B0606020202030204" pitchFamily="34" charset="0"/>
              </a:rPr>
              <a:t>What hours the individual will work</a:t>
            </a:r>
          </a:p>
          <a:p>
            <a:pPr eaLnBrk="1" hangingPunct="1">
              <a:buFont typeface="Wingdings" pitchFamily="2" charset="2"/>
              <a:buChar char="Ø"/>
            </a:pPr>
            <a:r>
              <a:rPr lang="en-US" altLang="en-US" sz="2400" dirty="0">
                <a:latin typeface="Arial Narrow" panose="020B0606020202030204" pitchFamily="34" charset="0"/>
                <a:cs typeface="Arial Narrow" panose="020B0606020202030204" pitchFamily="34" charset="0"/>
              </a:rPr>
              <a:t>Production requirements</a:t>
            </a:r>
          </a:p>
          <a:p>
            <a:pPr eaLnBrk="1" hangingPunct="1">
              <a:buFont typeface="Wingdings" pitchFamily="2" charset="2"/>
              <a:buChar char="Ø"/>
            </a:pPr>
            <a:r>
              <a:rPr lang="en-US" altLang="en-US" sz="2400" dirty="0">
                <a:latin typeface="Arial Narrow" panose="020B0606020202030204" pitchFamily="34" charset="0"/>
                <a:cs typeface="Arial Narrow" panose="020B0606020202030204" pitchFamily="34" charset="0"/>
              </a:rPr>
              <a:t>How much the individual will be paid</a:t>
            </a:r>
          </a:p>
          <a:p>
            <a:pPr eaLnBrk="1" hangingPunct="1">
              <a:buFont typeface="Wingdings" pitchFamily="2" charset="2"/>
              <a:buChar char="Ø"/>
            </a:pPr>
            <a:r>
              <a:rPr lang="en-US" altLang="en-US" sz="2400" dirty="0">
                <a:latin typeface="Arial Narrow" panose="020B0606020202030204" pitchFamily="34" charset="0"/>
                <a:cs typeface="Arial Narrow" panose="020B0606020202030204" pitchFamily="34" charset="0"/>
              </a:rPr>
              <a:t>What accommodations and supports will be necessary</a:t>
            </a:r>
          </a:p>
          <a:p>
            <a:pPr eaLnBrk="1" hangingPunct="1">
              <a:buFont typeface="Wingdings" pitchFamily="2" charset="2"/>
              <a:buChar char="Ø"/>
            </a:pPr>
            <a:r>
              <a:rPr lang="en-US" altLang="en-US" sz="2400" dirty="0">
                <a:latin typeface="Arial Narrow" panose="020B0606020202030204" pitchFamily="34" charset="0"/>
                <a:cs typeface="Arial Narrow" panose="020B0606020202030204" pitchFamily="34" charset="0"/>
              </a:rPr>
              <a:t>The benefit to the business</a:t>
            </a:r>
          </a:p>
        </p:txBody>
      </p:sp>
      <p:sp>
        <p:nvSpPr>
          <p:cNvPr id="4" name="Slide Number Placeholder 3"/>
          <p:cNvSpPr>
            <a:spLocks noGrp="1"/>
          </p:cNvSpPr>
          <p:nvPr>
            <p:ph type="sldNum" sz="quarter" idx="11"/>
          </p:nvPr>
        </p:nvSpPr>
        <p:spPr>
          <a:xfrm>
            <a:off x="2764639" y="6459786"/>
            <a:ext cx="3617103"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dirty="0">
              <a:solidFill>
                <a:srgbClr val="7F7F7F"/>
              </a:solidFill>
              <a:latin typeface="Arial Narrow" panose="020B0606020202030204" pitchFamily="34" charset="0"/>
            </a:endParaRPr>
          </a:p>
        </p:txBody>
      </p:sp>
    </p:spTree>
    <p:extLst>
      <p:ext uri="{BB962C8B-B14F-4D97-AF65-F5344CB8AC3E}">
        <p14:creationId xmlns:p14="http://schemas.microsoft.com/office/powerpoint/2010/main" val="804828909"/>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9432" y="143242"/>
            <a:ext cx="10515600" cy="1325563"/>
          </a:xfrm>
        </p:spPr>
        <p:txBody>
          <a:bodyPr>
            <a:normAutofit/>
          </a:bodyPr>
          <a:lstStyle/>
          <a:p>
            <a:r>
              <a:rPr lang="en-US" sz="4000" dirty="0"/>
              <a:t>Lessons Learned</a:t>
            </a:r>
          </a:p>
        </p:txBody>
      </p:sp>
      <p:sp>
        <p:nvSpPr>
          <p:cNvPr id="3" name="Content Placeholder 2"/>
          <p:cNvSpPr>
            <a:spLocks noGrp="1"/>
          </p:cNvSpPr>
          <p:nvPr>
            <p:ph idx="1"/>
          </p:nvPr>
        </p:nvSpPr>
        <p:spPr>
          <a:xfrm>
            <a:off x="838199" y="1100667"/>
            <a:ext cx="10778067" cy="5486400"/>
          </a:xfrm>
        </p:spPr>
        <p:txBody>
          <a:bodyPr>
            <a:normAutofit/>
          </a:bodyPr>
          <a:lstStyle/>
          <a:p>
            <a:pPr marL="653796" indent="-571500">
              <a:lnSpc>
                <a:spcPct val="120000"/>
              </a:lnSpc>
              <a:spcBef>
                <a:spcPts val="600"/>
              </a:spcBef>
              <a:spcAft>
                <a:spcPts val="0"/>
              </a:spcAft>
              <a:buFont typeface="Wingdings" pitchFamily="2" charset="2"/>
              <a:buChar char="Ø"/>
              <a:defRPr/>
            </a:pPr>
            <a:r>
              <a:rPr lang="en-US" sz="2600" dirty="0"/>
              <a:t>Hiring is a business decision– position must add value to the workforce</a:t>
            </a:r>
          </a:p>
          <a:p>
            <a:pPr marL="653796" indent="-571500">
              <a:lnSpc>
                <a:spcPct val="120000"/>
              </a:lnSpc>
              <a:spcBef>
                <a:spcPts val="600"/>
              </a:spcBef>
              <a:spcAft>
                <a:spcPts val="0"/>
              </a:spcAft>
              <a:buFont typeface="Wingdings" pitchFamily="2" charset="2"/>
              <a:buChar char="Ø"/>
              <a:defRPr/>
            </a:pPr>
            <a:r>
              <a:rPr lang="en-US" sz="2600" dirty="0"/>
              <a:t>Participate in business groups </a:t>
            </a:r>
          </a:p>
          <a:p>
            <a:pPr marL="653796" indent="-571500">
              <a:lnSpc>
                <a:spcPct val="120000"/>
              </a:lnSpc>
              <a:spcBef>
                <a:spcPts val="600"/>
              </a:spcBef>
              <a:spcAft>
                <a:spcPts val="0"/>
              </a:spcAft>
              <a:buFont typeface="Wingdings" pitchFamily="2" charset="2"/>
              <a:buChar char="Ø"/>
              <a:defRPr/>
            </a:pPr>
            <a:r>
              <a:rPr lang="en-US" sz="2600" dirty="0"/>
              <a:t>Network! Build relationships</a:t>
            </a:r>
          </a:p>
          <a:p>
            <a:pPr marL="653796" indent="-571500">
              <a:lnSpc>
                <a:spcPct val="120000"/>
              </a:lnSpc>
              <a:spcBef>
                <a:spcPts val="600"/>
              </a:spcBef>
              <a:spcAft>
                <a:spcPts val="0"/>
              </a:spcAft>
              <a:buFont typeface="Wingdings" pitchFamily="2" charset="2"/>
              <a:buChar char="Ø"/>
              <a:defRPr/>
            </a:pPr>
            <a:r>
              <a:rPr lang="en-US" sz="2600" dirty="0"/>
              <a:t>Develop employment proposals</a:t>
            </a:r>
          </a:p>
          <a:p>
            <a:pPr marL="653796" indent="-571500">
              <a:lnSpc>
                <a:spcPct val="120000"/>
              </a:lnSpc>
              <a:spcBef>
                <a:spcPts val="600"/>
              </a:spcBef>
              <a:spcAft>
                <a:spcPts val="0"/>
              </a:spcAft>
              <a:buFont typeface="Wingdings" pitchFamily="2" charset="2"/>
              <a:buChar char="Ø"/>
              <a:defRPr/>
            </a:pPr>
            <a:r>
              <a:rPr lang="en-US" sz="2600" dirty="0"/>
              <a:t>Follow-up with </a:t>
            </a:r>
            <a:r>
              <a:rPr lang="en-US" sz="2600" u="sng" dirty="0"/>
              <a:t>all</a:t>
            </a:r>
            <a:r>
              <a:rPr lang="en-US" sz="2600" dirty="0"/>
              <a:t> employers </a:t>
            </a:r>
            <a:r>
              <a:rPr lang="en-US" sz="2600" u="sng" dirty="0"/>
              <a:t>all</a:t>
            </a:r>
            <a:r>
              <a:rPr lang="en-US" sz="2600" dirty="0"/>
              <a:t> the time</a:t>
            </a:r>
          </a:p>
          <a:p>
            <a:pPr marL="653796" indent="-571500">
              <a:lnSpc>
                <a:spcPct val="120000"/>
              </a:lnSpc>
              <a:spcBef>
                <a:spcPts val="600"/>
              </a:spcBef>
              <a:spcAft>
                <a:spcPts val="0"/>
              </a:spcAft>
              <a:buFont typeface="Wingdings" pitchFamily="2" charset="2"/>
              <a:buChar char="Ø"/>
              <a:defRPr/>
            </a:pPr>
            <a:r>
              <a:rPr lang="en-US" sz="2600" dirty="0"/>
              <a:t>The employer “buys” you before they “buy” your candidate </a:t>
            </a:r>
          </a:p>
          <a:p>
            <a:endParaRPr lang="en-US" dirty="0"/>
          </a:p>
        </p:txBody>
      </p:sp>
      <p:sp>
        <p:nvSpPr>
          <p:cNvPr id="4" name="Slide Number Placeholder 3"/>
          <p:cNvSpPr>
            <a:spLocks noGrp="1"/>
          </p:cNvSpPr>
          <p:nvPr>
            <p:ph type="sldNum" sz="quarter" idx="12"/>
          </p:nvPr>
        </p:nvSpPr>
        <p:spPr/>
        <p:txBody>
          <a:bodyPr/>
          <a:lstStyle/>
          <a:p>
            <a:fld id="{DAB2635A-69B3-0346-A51E-80F2DF4B156A}" type="slidenum">
              <a:rPr lang="en-US" smtClean="0"/>
              <a:t>107</a:t>
            </a:fld>
            <a:endParaRPr lang="en-US" dirty="0"/>
          </a:p>
        </p:txBody>
      </p:sp>
    </p:spTree>
    <p:extLst>
      <p:ext uri="{BB962C8B-B14F-4D97-AF65-F5344CB8AC3E}">
        <p14:creationId xmlns:p14="http://schemas.microsoft.com/office/powerpoint/2010/main" val="218981760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41DA9-DD53-BD44-A724-A7993BDAFC0C}"/>
              </a:ext>
            </a:extLst>
          </p:cNvPr>
          <p:cNvSpPr>
            <a:spLocks noGrp="1"/>
          </p:cNvSpPr>
          <p:nvPr>
            <p:ph type="title"/>
          </p:nvPr>
        </p:nvSpPr>
        <p:spPr/>
        <p:txBody>
          <a:bodyPr>
            <a:normAutofit/>
          </a:bodyPr>
          <a:lstStyle/>
          <a:p>
            <a:r>
              <a:rPr lang="en-US" sz="4000" dirty="0"/>
              <a:t>TOOLS – Employment Process Guide</a:t>
            </a:r>
            <a:br>
              <a:rPr lang="en-US" sz="4000" dirty="0"/>
            </a:br>
            <a:r>
              <a:rPr lang="en-US" sz="4000" dirty="0"/>
              <a:t>featuring:</a:t>
            </a:r>
          </a:p>
        </p:txBody>
      </p:sp>
      <p:sp>
        <p:nvSpPr>
          <p:cNvPr id="3" name="Content Placeholder 2">
            <a:extLst>
              <a:ext uri="{FF2B5EF4-FFF2-40B4-BE49-F238E27FC236}">
                <a16:creationId xmlns:a16="http://schemas.microsoft.com/office/drawing/2014/main" id="{C344EABA-AD99-C44B-9554-72D5F40C1564}"/>
              </a:ext>
            </a:extLst>
          </p:cNvPr>
          <p:cNvSpPr>
            <a:spLocks noGrp="1"/>
          </p:cNvSpPr>
          <p:nvPr>
            <p:ph idx="1"/>
          </p:nvPr>
        </p:nvSpPr>
        <p:spPr>
          <a:xfrm>
            <a:off x="685801" y="2065867"/>
            <a:ext cx="10131425" cy="4346046"/>
          </a:xfrm>
        </p:spPr>
        <p:txBody>
          <a:bodyPr>
            <a:normAutofit/>
          </a:bodyPr>
          <a:lstStyle/>
          <a:p>
            <a:pPr lvl="0">
              <a:buFont typeface="Wingdings" pitchFamily="2" charset="2"/>
              <a:buChar char="Ø"/>
            </a:pPr>
            <a:r>
              <a:rPr lang="en-US" sz="2400" dirty="0">
                <a:cs typeface="Arial Black"/>
              </a:rPr>
              <a:t>Positive Personal Profile</a:t>
            </a:r>
          </a:p>
          <a:p>
            <a:pPr lvl="0">
              <a:buFont typeface="Wingdings" pitchFamily="2" charset="2"/>
              <a:buChar char="Ø"/>
            </a:pPr>
            <a:r>
              <a:rPr lang="en-US" sz="2400" dirty="0">
                <a:cs typeface="Arial Black"/>
              </a:rPr>
              <a:t>Discovery and Assessment Process Log</a:t>
            </a:r>
          </a:p>
          <a:p>
            <a:pPr lvl="0">
              <a:buFont typeface="Wingdings" pitchFamily="2" charset="2"/>
              <a:buChar char="Ø"/>
            </a:pPr>
            <a:r>
              <a:rPr lang="en-US" sz="2400" dirty="0">
                <a:cs typeface="Arial Black"/>
              </a:rPr>
              <a:t>Features to Benefits Form</a:t>
            </a:r>
          </a:p>
          <a:p>
            <a:pPr lvl="0">
              <a:buFont typeface="Wingdings" pitchFamily="2" charset="2"/>
              <a:buChar char="Ø"/>
            </a:pPr>
            <a:r>
              <a:rPr lang="en-US" sz="2400" dirty="0">
                <a:cs typeface="Arial Black"/>
              </a:rPr>
              <a:t>Job Development Plan</a:t>
            </a:r>
          </a:p>
          <a:p>
            <a:pPr lvl="0">
              <a:buFont typeface="Wingdings" pitchFamily="2" charset="2"/>
              <a:buChar char="Ø"/>
            </a:pPr>
            <a:r>
              <a:rPr lang="en-US" sz="2400" dirty="0">
                <a:cs typeface="Arial Black"/>
              </a:rPr>
              <a:t>Informational Interview Form/Questions and Job Skills Inventory</a:t>
            </a:r>
          </a:p>
          <a:p>
            <a:pPr lvl="0">
              <a:buFont typeface="Wingdings" pitchFamily="2" charset="2"/>
              <a:buChar char="Ø"/>
            </a:pPr>
            <a:r>
              <a:rPr lang="en-US" sz="2400" dirty="0">
                <a:cs typeface="Arial Black"/>
              </a:rPr>
              <a:t>Employer Proposal Letter</a:t>
            </a:r>
          </a:p>
          <a:p>
            <a:pPr marL="0" indent="0">
              <a:buNone/>
            </a:pPr>
            <a:endParaRPr lang="en-US" dirty="0"/>
          </a:p>
        </p:txBody>
      </p:sp>
      <p:pic>
        <p:nvPicPr>
          <p:cNvPr id="11" name="Picture 10">
            <a:extLst>
              <a:ext uri="{FF2B5EF4-FFF2-40B4-BE49-F238E27FC236}">
                <a16:creationId xmlns:a16="http://schemas.microsoft.com/office/drawing/2014/main" id="{7333E2FE-0958-D94F-B57C-5BD80C8CB04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230368" y="672570"/>
            <a:ext cx="2622549" cy="1700212"/>
          </a:xfrm>
          <a:prstGeom prst="rect">
            <a:avLst/>
          </a:prstGeom>
        </p:spPr>
      </p:pic>
      <p:sp>
        <p:nvSpPr>
          <p:cNvPr id="4" name="Slide Number Placeholder 3">
            <a:extLst>
              <a:ext uri="{FF2B5EF4-FFF2-40B4-BE49-F238E27FC236}">
                <a16:creationId xmlns:a16="http://schemas.microsoft.com/office/drawing/2014/main" id="{22825A7D-061A-A440-B55B-B5E43C9A98BD}"/>
              </a:ext>
            </a:extLst>
          </p:cNvPr>
          <p:cNvSpPr>
            <a:spLocks noGrp="1"/>
          </p:cNvSpPr>
          <p:nvPr>
            <p:ph type="sldNum" sz="quarter" idx="12"/>
          </p:nvPr>
        </p:nvSpPr>
        <p:spPr/>
        <p:txBody>
          <a:bodyPr/>
          <a:lstStyle/>
          <a:p>
            <a:fld id="{6FA7B55B-C470-D24B-91B7-09AE1FD77278}" type="slidenum">
              <a:rPr lang="en-US" smtClean="0"/>
              <a:t>108</a:t>
            </a:fld>
            <a:endParaRPr lang="en-US" dirty="0"/>
          </a:p>
        </p:txBody>
      </p:sp>
    </p:spTree>
    <p:extLst>
      <p:ext uri="{BB962C8B-B14F-4D97-AF65-F5344CB8AC3E}">
        <p14:creationId xmlns:p14="http://schemas.microsoft.com/office/powerpoint/2010/main" val="33623402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20"/>
          <p:cNvSpPr>
            <a:spLocks noGrp="1"/>
          </p:cNvSpPr>
          <p:nvPr>
            <p:ph type="title"/>
          </p:nvPr>
        </p:nvSpPr>
        <p:spPr>
          <a:xfrm>
            <a:off x="427893" y="268961"/>
            <a:ext cx="10131425" cy="954107"/>
          </a:xfrm>
        </p:spPr>
        <p:txBody>
          <a:bodyPr>
            <a:normAutofit/>
          </a:bodyPr>
          <a:lstStyle/>
          <a:p>
            <a:pPr eaLnBrk="1" hangingPunct="1"/>
            <a:r>
              <a:rPr lang="en-US" altLang="en-US" sz="4000" dirty="0">
                <a:cs typeface="Arial Narrow" panose="020B0606020202030204" pitchFamily="34" charset="0"/>
              </a:rPr>
              <a:t>Tracking Job Development Activity</a:t>
            </a:r>
          </a:p>
        </p:txBody>
      </p:sp>
      <p:sp>
        <p:nvSpPr>
          <p:cNvPr id="12" name="Slide Number Placeholder 11"/>
          <p:cNvSpPr>
            <a:spLocks noGrp="1"/>
          </p:cNvSpPr>
          <p:nvPr>
            <p:ph type="sldNum" sz="quarter" idx="11"/>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B74367C-2CE1-4A23-B7B7-725C0085AA21}" type="slidenum">
              <a:rPr lang="en-US" altLang="en-US">
                <a:solidFill>
                  <a:srgbClr val="7F7F7F"/>
                </a:solidFill>
                <a:latin typeface="Arial Narrow" panose="020B0606020202030204" pitchFamily="34" charset="0"/>
              </a:rPr>
              <a:pPr eaLnBrk="1" hangingPunct="1"/>
              <a:t>109</a:t>
            </a:fld>
            <a:endParaRPr lang="en-US" altLang="en-US" dirty="0">
              <a:solidFill>
                <a:srgbClr val="7F7F7F"/>
              </a:solidFill>
              <a:latin typeface="Arial Narrow" panose="020B0606020202030204" pitchFamily="34" charset="0"/>
            </a:endParaRPr>
          </a:p>
        </p:txBody>
      </p:sp>
      <p:pic>
        <p:nvPicPr>
          <p:cNvPr id="41989" name="Picture 6" descr="PlasticPyram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255" y="985289"/>
            <a:ext cx="87630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Line 7"/>
          <p:cNvSpPr>
            <a:spLocks noChangeShapeType="1"/>
          </p:cNvSpPr>
          <p:nvPr/>
        </p:nvSpPr>
        <p:spPr bwMode="auto">
          <a:xfrm flipV="1">
            <a:off x="5410200" y="4724400"/>
            <a:ext cx="2743200" cy="22860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41991" name="Line 8"/>
          <p:cNvSpPr>
            <a:spLocks noChangeShapeType="1"/>
          </p:cNvSpPr>
          <p:nvPr/>
        </p:nvSpPr>
        <p:spPr bwMode="auto">
          <a:xfrm flipV="1">
            <a:off x="5638800" y="3581400"/>
            <a:ext cx="1828800" cy="7620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41992" name="Line 9"/>
          <p:cNvSpPr>
            <a:spLocks noChangeShapeType="1"/>
          </p:cNvSpPr>
          <p:nvPr/>
        </p:nvSpPr>
        <p:spPr bwMode="auto">
          <a:xfrm flipH="1" flipV="1">
            <a:off x="4648200" y="3276600"/>
            <a:ext cx="990600" cy="3810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41993" name="Line 10"/>
          <p:cNvSpPr>
            <a:spLocks noChangeShapeType="1"/>
          </p:cNvSpPr>
          <p:nvPr/>
        </p:nvSpPr>
        <p:spPr bwMode="auto">
          <a:xfrm flipH="1" flipV="1">
            <a:off x="3886200" y="4267200"/>
            <a:ext cx="1524000" cy="6858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8" name="Text Box 11"/>
          <p:cNvSpPr txBox="1">
            <a:spLocks noChangeArrowheads="1"/>
          </p:cNvSpPr>
          <p:nvPr/>
        </p:nvSpPr>
        <p:spPr bwMode="auto">
          <a:xfrm>
            <a:off x="5077968" y="5078700"/>
            <a:ext cx="2441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3200" b="1" dirty="0">
                <a:solidFill>
                  <a:srgbClr val="000066"/>
                </a:solidFill>
              </a:rPr>
              <a:t>CONTACTS</a:t>
            </a:r>
          </a:p>
        </p:txBody>
      </p:sp>
      <p:sp>
        <p:nvSpPr>
          <p:cNvPr id="19" name="Text Box 12"/>
          <p:cNvSpPr txBox="1">
            <a:spLocks noChangeArrowheads="1"/>
          </p:cNvSpPr>
          <p:nvPr/>
        </p:nvSpPr>
        <p:spPr bwMode="auto">
          <a:xfrm>
            <a:off x="4912087" y="3838027"/>
            <a:ext cx="260745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2800" b="1" dirty="0">
                <a:solidFill>
                  <a:srgbClr val="000066"/>
                </a:solidFill>
              </a:rPr>
              <a:t>Informational</a:t>
            </a:r>
          </a:p>
          <a:p>
            <a:pPr algn="r" eaLnBrk="1" hangingPunct="1"/>
            <a:r>
              <a:rPr lang="en-US" altLang="en-US" sz="2800" b="1" dirty="0">
                <a:solidFill>
                  <a:srgbClr val="000066"/>
                </a:solidFill>
              </a:rPr>
              <a:t>Interviews</a:t>
            </a:r>
          </a:p>
        </p:txBody>
      </p:sp>
      <p:sp>
        <p:nvSpPr>
          <p:cNvPr id="20" name="Text Box 14"/>
          <p:cNvSpPr txBox="1">
            <a:spLocks noChangeArrowheads="1"/>
          </p:cNvSpPr>
          <p:nvPr/>
        </p:nvSpPr>
        <p:spPr bwMode="auto">
          <a:xfrm>
            <a:off x="4912087" y="2160300"/>
            <a:ext cx="204902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2400" b="1" dirty="0">
                <a:solidFill>
                  <a:schemeClr val="bg2">
                    <a:lumMod val="75000"/>
                  </a:schemeClr>
                </a:solidFill>
                <a:latin typeface="+mn-lt"/>
              </a:rPr>
              <a:t>Placements</a:t>
            </a:r>
          </a:p>
          <a:p>
            <a:pPr algn="r" eaLnBrk="1" hangingPunct="1"/>
            <a:endParaRPr lang="en-US" altLang="en-US" sz="2400" b="1" dirty="0">
              <a:solidFill>
                <a:srgbClr val="000066"/>
              </a:solidFill>
            </a:endParaRPr>
          </a:p>
          <a:p>
            <a:pPr algn="r" eaLnBrk="1" hangingPunct="1"/>
            <a:r>
              <a:rPr lang="en-US" altLang="en-US" sz="2400" b="1" dirty="0">
                <a:solidFill>
                  <a:srgbClr val="000066"/>
                </a:solidFill>
              </a:rPr>
              <a:t>Presentation</a:t>
            </a:r>
          </a:p>
          <a:p>
            <a:pPr algn="r" eaLnBrk="1" hangingPunct="1"/>
            <a:r>
              <a:rPr lang="en-US" altLang="en-US" sz="2400" b="1" dirty="0">
                <a:solidFill>
                  <a:srgbClr val="000066"/>
                </a:solidFill>
              </a:rPr>
              <a:t>Proposals</a:t>
            </a:r>
          </a:p>
        </p:txBody>
      </p:sp>
    </p:spTree>
    <p:extLst>
      <p:ext uri="{BB962C8B-B14F-4D97-AF65-F5344CB8AC3E}">
        <p14:creationId xmlns:p14="http://schemas.microsoft.com/office/powerpoint/2010/main" val="265688222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lide(fromBottom)">
                                      <p:cBhvr>
                                        <p:cTn id="7" dur="1000"/>
                                        <p:tgtEl>
                                          <p:spTgt spid="18"/>
                                        </p:tgtEl>
                                      </p:cBhvr>
                                    </p:animEffect>
                                  </p:childTnLst>
                                </p:cTn>
                              </p:par>
                            </p:childTnLst>
                          </p:cTn>
                        </p:par>
                        <p:par>
                          <p:cTn id="8" fill="hold" nodeType="afterGroup">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slide(fromBottom)">
                                      <p:cBhvr>
                                        <p:cTn id="11" dur="1000"/>
                                        <p:tgtEl>
                                          <p:spTgt spid="19"/>
                                        </p:tgtEl>
                                      </p:cBhvr>
                                    </p:animEffect>
                                  </p:childTnLst>
                                </p:cTn>
                              </p:par>
                            </p:childTnLst>
                          </p:cTn>
                        </p:par>
                        <p:par>
                          <p:cTn id="12" fill="hold" nodeType="afterGroup">
                            <p:stCondLst>
                              <p:cond delay="2000"/>
                            </p:stCondLst>
                            <p:childTnLst>
                              <p:par>
                                <p:cTn id="13" presetID="12" presetClass="entr" presetSubtype="4"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slide(fromBottom)">
                                      <p:cBhvr>
                                        <p:cTn id="1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4A3B4931-C26F-7140-B7A0-176456BE5739}"/>
              </a:ext>
            </a:extLst>
          </p:cNvPr>
          <p:cNvSpPr>
            <a:spLocks noGrp="1"/>
          </p:cNvSpPr>
          <p:nvPr>
            <p:ph type="title"/>
          </p:nvPr>
        </p:nvSpPr>
        <p:spPr>
          <a:xfrm>
            <a:off x="898990" y="841716"/>
            <a:ext cx="8913813" cy="914400"/>
          </a:xfrm>
        </p:spPr>
        <p:txBody>
          <a:bodyPr/>
          <a:lstStyle/>
          <a:p>
            <a:r>
              <a:rPr lang="en-US" altLang="en-US" sz="4000" dirty="0">
                <a:ea typeface="ＭＳ Ｐゴシック" panose="020B0600070205080204" pitchFamily="34" charset="-128"/>
              </a:rPr>
              <a:t>Three Customers</a:t>
            </a:r>
          </a:p>
        </p:txBody>
      </p:sp>
      <p:graphicFrame>
        <p:nvGraphicFramePr>
          <p:cNvPr id="5" name="Content Placeholder 4">
            <a:extLst>
              <a:ext uri="{FF2B5EF4-FFF2-40B4-BE49-F238E27FC236}">
                <a16:creationId xmlns:a16="http://schemas.microsoft.com/office/drawing/2014/main" id="{ADF34A4E-079E-F541-B23A-4D9A15D2C9A1}"/>
              </a:ext>
            </a:extLst>
          </p:cNvPr>
          <p:cNvGraphicFramePr>
            <a:graphicFrameLocks noGrp="1"/>
          </p:cNvGraphicFramePr>
          <p:nvPr>
            <p:ph idx="1"/>
            <p:extLst>
              <p:ext uri="{D42A27DB-BD31-4B8C-83A1-F6EECF244321}">
                <p14:modId xmlns:p14="http://schemas.microsoft.com/office/powerpoint/2010/main" val="2504545445"/>
              </p:ext>
            </p:extLst>
          </p:nvPr>
        </p:nvGraphicFramePr>
        <p:xfrm>
          <a:off x="2638426" y="2595563"/>
          <a:ext cx="7610475" cy="3670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555" name="Slide Number Placeholder 3">
            <a:extLst>
              <a:ext uri="{FF2B5EF4-FFF2-40B4-BE49-F238E27FC236}">
                <a16:creationId xmlns:a16="http://schemas.microsoft.com/office/drawing/2014/main" id="{42E56C51-62D9-8341-B06E-7062D794EBF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047AB6A-BEDA-8D4B-B34C-A9E336B4BB6A}" type="slidenum">
              <a:rPr lang="en-US" altLang="en-US" smtClean="0">
                <a:solidFill>
                  <a:srgbClr val="595959"/>
                </a:solidFill>
              </a:rPr>
              <a:pPr/>
              <a:t>11</a:t>
            </a:fld>
            <a:endParaRPr lang="en-US" altLang="en-US" dirty="0">
              <a:solidFill>
                <a:srgbClr val="595959"/>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a:bodyPr>
          <a:lstStyle/>
          <a:p>
            <a:pPr eaLnBrk="1" hangingPunct="1"/>
            <a:r>
              <a:rPr lang="en-US" altLang="en-US" sz="4000" dirty="0">
                <a:cs typeface="Arial Narrow" panose="020B0606020202030204" pitchFamily="34" charset="0"/>
              </a:rPr>
              <a:t>Supporting Job Development Activity</a:t>
            </a:r>
          </a:p>
        </p:txBody>
      </p:sp>
      <p:graphicFrame>
        <p:nvGraphicFramePr>
          <p:cNvPr id="4" name="Table 4">
            <a:extLst>
              <a:ext uri="{FF2B5EF4-FFF2-40B4-BE49-F238E27FC236}">
                <a16:creationId xmlns:a16="http://schemas.microsoft.com/office/drawing/2014/main" id="{0BD5B837-B5B1-43E2-B0B5-CB0B6DFA4B6E}"/>
              </a:ext>
            </a:extLst>
          </p:cNvPr>
          <p:cNvGraphicFramePr>
            <a:graphicFrameLocks noGrp="1"/>
          </p:cNvGraphicFramePr>
          <p:nvPr>
            <p:ph idx="1"/>
          </p:nvPr>
        </p:nvGraphicFramePr>
        <p:xfrm>
          <a:off x="838199" y="1825624"/>
          <a:ext cx="10954405" cy="3650265"/>
        </p:xfrm>
        <a:graphic>
          <a:graphicData uri="http://schemas.openxmlformats.org/drawingml/2006/table">
            <a:tbl>
              <a:tblPr firstRow="1" bandRow="1">
                <a:tableStyleId>{5C22544A-7EE6-4342-B048-85BDC9FD1C3A}</a:tableStyleId>
              </a:tblPr>
              <a:tblGrid>
                <a:gridCol w="2190881">
                  <a:extLst>
                    <a:ext uri="{9D8B030D-6E8A-4147-A177-3AD203B41FA5}">
                      <a16:colId xmlns:a16="http://schemas.microsoft.com/office/drawing/2014/main" val="706518007"/>
                    </a:ext>
                  </a:extLst>
                </a:gridCol>
                <a:gridCol w="2190881">
                  <a:extLst>
                    <a:ext uri="{9D8B030D-6E8A-4147-A177-3AD203B41FA5}">
                      <a16:colId xmlns:a16="http://schemas.microsoft.com/office/drawing/2014/main" val="2208269111"/>
                    </a:ext>
                  </a:extLst>
                </a:gridCol>
                <a:gridCol w="2190881">
                  <a:extLst>
                    <a:ext uri="{9D8B030D-6E8A-4147-A177-3AD203B41FA5}">
                      <a16:colId xmlns:a16="http://schemas.microsoft.com/office/drawing/2014/main" val="2656264553"/>
                    </a:ext>
                  </a:extLst>
                </a:gridCol>
                <a:gridCol w="2190881">
                  <a:extLst>
                    <a:ext uri="{9D8B030D-6E8A-4147-A177-3AD203B41FA5}">
                      <a16:colId xmlns:a16="http://schemas.microsoft.com/office/drawing/2014/main" val="3787658733"/>
                    </a:ext>
                  </a:extLst>
                </a:gridCol>
                <a:gridCol w="2190881">
                  <a:extLst>
                    <a:ext uri="{9D8B030D-6E8A-4147-A177-3AD203B41FA5}">
                      <a16:colId xmlns:a16="http://schemas.microsoft.com/office/drawing/2014/main" val="798451348"/>
                    </a:ext>
                  </a:extLst>
                </a:gridCol>
              </a:tblGrid>
              <a:tr h="730053">
                <a:tc>
                  <a:txBody>
                    <a:bodyPr/>
                    <a:lstStyle/>
                    <a:p>
                      <a:endParaRPr lang="en-US" dirty="0"/>
                    </a:p>
                  </a:txBody>
                  <a:tcPr/>
                </a:tc>
                <a:tc>
                  <a:txBody>
                    <a:bodyPr/>
                    <a:lstStyle/>
                    <a:p>
                      <a:r>
                        <a:rPr lang="en-US" dirty="0"/>
                        <a:t>Contacts</a:t>
                      </a:r>
                    </a:p>
                  </a:txBody>
                  <a:tcPr/>
                </a:tc>
                <a:tc>
                  <a:txBody>
                    <a:bodyPr/>
                    <a:lstStyle/>
                    <a:p>
                      <a:r>
                        <a:rPr lang="en-US" dirty="0"/>
                        <a:t>Inform Interviews</a:t>
                      </a:r>
                    </a:p>
                  </a:txBody>
                  <a:tcPr/>
                </a:tc>
                <a:tc>
                  <a:txBody>
                    <a:bodyPr/>
                    <a:lstStyle/>
                    <a:p>
                      <a:r>
                        <a:rPr lang="en-US" dirty="0"/>
                        <a:t>Presentations</a:t>
                      </a:r>
                    </a:p>
                  </a:txBody>
                  <a:tcPr/>
                </a:tc>
                <a:tc>
                  <a:txBody>
                    <a:bodyPr/>
                    <a:lstStyle/>
                    <a:p>
                      <a:r>
                        <a:rPr lang="en-US" dirty="0"/>
                        <a:t>Placements</a:t>
                      </a:r>
                    </a:p>
                  </a:txBody>
                  <a:tcPr/>
                </a:tc>
                <a:extLst>
                  <a:ext uri="{0D108BD9-81ED-4DB2-BD59-A6C34878D82A}">
                    <a16:rowId xmlns:a16="http://schemas.microsoft.com/office/drawing/2014/main" val="3679227218"/>
                  </a:ext>
                </a:extLst>
              </a:tr>
              <a:tr h="730053">
                <a:tc>
                  <a:txBody>
                    <a:bodyPr/>
                    <a:lstStyle/>
                    <a:p>
                      <a:r>
                        <a:rPr lang="en-US" dirty="0"/>
                        <a:t>Michelle</a:t>
                      </a:r>
                    </a:p>
                  </a:txBody>
                  <a:tcPr/>
                </a:tc>
                <a:tc>
                  <a:txBody>
                    <a:bodyPr/>
                    <a:lstStyle/>
                    <a:p>
                      <a:r>
                        <a:rPr lang="en-US" dirty="0"/>
                        <a:t>20</a:t>
                      </a:r>
                    </a:p>
                  </a:txBody>
                  <a:tcPr/>
                </a:tc>
                <a:tc>
                  <a:txBody>
                    <a:bodyPr/>
                    <a:lstStyle/>
                    <a:p>
                      <a:r>
                        <a:rPr lang="en-US" dirty="0"/>
                        <a:t>4</a:t>
                      </a:r>
                    </a:p>
                  </a:txBody>
                  <a:tcPr/>
                </a:tc>
                <a:tc>
                  <a:txBody>
                    <a:bodyPr/>
                    <a:lstStyle/>
                    <a:p>
                      <a:r>
                        <a:rPr lang="en-US" dirty="0"/>
                        <a:t>2</a:t>
                      </a:r>
                    </a:p>
                  </a:txBody>
                  <a:tcPr/>
                </a:tc>
                <a:tc>
                  <a:txBody>
                    <a:bodyPr/>
                    <a:lstStyle/>
                    <a:p>
                      <a:r>
                        <a:rPr lang="en-US" dirty="0"/>
                        <a:t>2</a:t>
                      </a:r>
                    </a:p>
                  </a:txBody>
                  <a:tcPr/>
                </a:tc>
                <a:extLst>
                  <a:ext uri="{0D108BD9-81ED-4DB2-BD59-A6C34878D82A}">
                    <a16:rowId xmlns:a16="http://schemas.microsoft.com/office/drawing/2014/main" val="2056528255"/>
                  </a:ext>
                </a:extLst>
              </a:tr>
              <a:tr h="730053">
                <a:tc>
                  <a:txBody>
                    <a:bodyPr/>
                    <a:lstStyle/>
                    <a:p>
                      <a:r>
                        <a:rPr lang="en-US" dirty="0"/>
                        <a:t>John</a:t>
                      </a:r>
                    </a:p>
                  </a:txBody>
                  <a:tcPr/>
                </a:tc>
                <a:tc>
                  <a:txBody>
                    <a:bodyPr/>
                    <a:lstStyle/>
                    <a:p>
                      <a:r>
                        <a:rPr lang="en-US" dirty="0"/>
                        <a:t>10</a:t>
                      </a:r>
                    </a:p>
                  </a:txBody>
                  <a:tcPr/>
                </a:tc>
                <a:tc>
                  <a:txBody>
                    <a:bodyPr/>
                    <a:lstStyle/>
                    <a:p>
                      <a:r>
                        <a:rPr lang="en-US" dirty="0"/>
                        <a:t>8</a:t>
                      </a:r>
                    </a:p>
                  </a:txBody>
                  <a:tcPr/>
                </a:tc>
                <a:tc>
                  <a:txBody>
                    <a:bodyPr/>
                    <a:lstStyle/>
                    <a:p>
                      <a:r>
                        <a:rPr lang="en-US" dirty="0"/>
                        <a:t>6</a:t>
                      </a:r>
                    </a:p>
                  </a:txBody>
                  <a:tcPr/>
                </a:tc>
                <a:tc>
                  <a:txBody>
                    <a:bodyPr/>
                    <a:lstStyle/>
                    <a:p>
                      <a:r>
                        <a:rPr lang="en-US" dirty="0"/>
                        <a:t>2</a:t>
                      </a:r>
                    </a:p>
                  </a:txBody>
                  <a:tcPr/>
                </a:tc>
                <a:extLst>
                  <a:ext uri="{0D108BD9-81ED-4DB2-BD59-A6C34878D82A}">
                    <a16:rowId xmlns:a16="http://schemas.microsoft.com/office/drawing/2014/main" val="2113789412"/>
                  </a:ext>
                </a:extLst>
              </a:tr>
              <a:tr h="730053">
                <a:tc>
                  <a:txBody>
                    <a:bodyPr/>
                    <a:lstStyle/>
                    <a:p>
                      <a:r>
                        <a:rPr lang="en-US" dirty="0"/>
                        <a:t>Mama Cass</a:t>
                      </a:r>
                    </a:p>
                  </a:txBody>
                  <a:tcPr/>
                </a:tc>
                <a:tc>
                  <a:txBody>
                    <a:bodyPr/>
                    <a:lstStyle/>
                    <a:p>
                      <a:r>
                        <a:rPr lang="en-US" dirty="0"/>
                        <a:t>12</a:t>
                      </a:r>
                    </a:p>
                  </a:txBody>
                  <a:tcPr/>
                </a:tc>
                <a:tc>
                  <a:txBody>
                    <a:bodyPr/>
                    <a:lstStyle/>
                    <a:p>
                      <a:r>
                        <a:rPr lang="en-US" dirty="0"/>
                        <a:t>8</a:t>
                      </a:r>
                    </a:p>
                  </a:txBody>
                  <a:tcPr/>
                </a:tc>
                <a:tc>
                  <a:txBody>
                    <a:bodyPr/>
                    <a:lstStyle/>
                    <a:p>
                      <a:r>
                        <a:rPr lang="en-US" dirty="0"/>
                        <a:t>6</a:t>
                      </a:r>
                    </a:p>
                  </a:txBody>
                  <a:tcPr/>
                </a:tc>
                <a:tc>
                  <a:txBody>
                    <a:bodyPr/>
                    <a:lstStyle/>
                    <a:p>
                      <a:r>
                        <a:rPr lang="en-US" dirty="0"/>
                        <a:t>4</a:t>
                      </a:r>
                    </a:p>
                  </a:txBody>
                  <a:tcPr/>
                </a:tc>
                <a:extLst>
                  <a:ext uri="{0D108BD9-81ED-4DB2-BD59-A6C34878D82A}">
                    <a16:rowId xmlns:a16="http://schemas.microsoft.com/office/drawing/2014/main" val="654104337"/>
                  </a:ext>
                </a:extLst>
              </a:tr>
              <a:tr h="730053">
                <a:tc>
                  <a:txBody>
                    <a:bodyPr/>
                    <a:lstStyle/>
                    <a:p>
                      <a:r>
                        <a:rPr lang="en-US" dirty="0"/>
                        <a:t>Denny</a:t>
                      </a:r>
                    </a:p>
                  </a:txBody>
                  <a:tcPr/>
                </a:tc>
                <a:tc>
                  <a:txBody>
                    <a:bodyPr/>
                    <a:lstStyle/>
                    <a:p>
                      <a:r>
                        <a:rPr lang="en-US" dirty="0"/>
                        <a:t>16</a:t>
                      </a:r>
                    </a:p>
                  </a:txBody>
                  <a:tcPr/>
                </a:tc>
                <a:tc>
                  <a:txBody>
                    <a:bodyPr/>
                    <a:lstStyle/>
                    <a:p>
                      <a:r>
                        <a:rPr lang="en-US" dirty="0"/>
                        <a:t>8</a:t>
                      </a:r>
                    </a:p>
                  </a:txBody>
                  <a:tcPr/>
                </a:tc>
                <a:tc>
                  <a:txBody>
                    <a:bodyPr/>
                    <a:lstStyle/>
                    <a:p>
                      <a:r>
                        <a:rPr lang="en-US" dirty="0"/>
                        <a:t>2</a:t>
                      </a:r>
                    </a:p>
                  </a:txBody>
                  <a:tcPr/>
                </a:tc>
                <a:tc>
                  <a:txBody>
                    <a:bodyPr/>
                    <a:lstStyle/>
                    <a:p>
                      <a:r>
                        <a:rPr lang="en-US" dirty="0"/>
                        <a:t>2</a:t>
                      </a:r>
                    </a:p>
                  </a:txBody>
                  <a:tcPr/>
                </a:tc>
                <a:extLst>
                  <a:ext uri="{0D108BD9-81ED-4DB2-BD59-A6C34878D82A}">
                    <a16:rowId xmlns:a16="http://schemas.microsoft.com/office/drawing/2014/main" val="2506206798"/>
                  </a:ext>
                </a:extLst>
              </a:tr>
            </a:tbl>
          </a:graphicData>
        </a:graphic>
      </p:graphicFrame>
      <p:sp>
        <p:nvSpPr>
          <p:cNvPr id="73" name="Slide Number Placeholder 72"/>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951CE79-D244-4137-B499-0CF8EE904D05}" type="slidenum">
              <a:rPr lang="en-US" altLang="en-US">
                <a:solidFill>
                  <a:srgbClr val="7F7F7F"/>
                </a:solidFill>
                <a:latin typeface="Arial Narrow" panose="020B0606020202030204" pitchFamily="34" charset="0"/>
              </a:rPr>
              <a:pPr eaLnBrk="1" hangingPunct="1"/>
              <a:t>110</a:t>
            </a:fld>
            <a:endParaRPr lang="en-US" altLang="en-US" dirty="0">
              <a:solidFill>
                <a:srgbClr val="7F7F7F"/>
              </a:solidFill>
              <a:latin typeface="Arial Narrow" panose="020B0606020202030204" pitchFamily="34" charset="0"/>
            </a:endParaRPr>
          </a:p>
        </p:txBody>
      </p:sp>
    </p:spTree>
    <p:extLst>
      <p:ext uri="{BB962C8B-B14F-4D97-AF65-F5344CB8AC3E}">
        <p14:creationId xmlns:p14="http://schemas.microsoft.com/office/powerpoint/2010/main" val="177171773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95050A0A-8AE5-FD4D-B2EA-B26BB65E08A5}"/>
              </a:ext>
            </a:extLst>
          </p:cNvPr>
          <p:cNvSpPr>
            <a:spLocks noGrp="1"/>
          </p:cNvSpPr>
          <p:nvPr>
            <p:ph type="title"/>
          </p:nvPr>
        </p:nvSpPr>
        <p:spPr/>
        <p:txBody>
          <a:bodyPr/>
          <a:lstStyle/>
          <a:p>
            <a:r>
              <a:rPr lang="en-US" altLang="en-US" sz="4000" dirty="0">
                <a:ea typeface="ＭＳ Ｐゴシック" panose="020B0600070205080204" pitchFamily="34" charset="-128"/>
              </a:rPr>
              <a:t>Three Customers</a:t>
            </a:r>
          </a:p>
        </p:txBody>
      </p:sp>
      <p:graphicFrame>
        <p:nvGraphicFramePr>
          <p:cNvPr id="5" name="Content Placeholder 4">
            <a:extLst>
              <a:ext uri="{FF2B5EF4-FFF2-40B4-BE49-F238E27FC236}">
                <a16:creationId xmlns:a16="http://schemas.microsoft.com/office/drawing/2014/main" id="{B0BBD753-9FB5-E547-A8E8-FDA108A658FE}"/>
              </a:ext>
            </a:extLst>
          </p:cNvPr>
          <p:cNvGraphicFramePr>
            <a:graphicFrameLocks noGrp="1"/>
          </p:cNvGraphicFramePr>
          <p:nvPr>
            <p:ph idx="1"/>
            <p:extLst>
              <p:ext uri="{D42A27DB-BD31-4B8C-83A1-F6EECF244321}">
                <p14:modId xmlns:p14="http://schemas.microsoft.com/office/powerpoint/2010/main" val="2782316737"/>
              </p:ext>
            </p:extLst>
          </p:nvPr>
        </p:nvGraphicFramePr>
        <p:xfrm>
          <a:off x="2638426" y="2595563"/>
          <a:ext cx="7610475" cy="3670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531" name="Slide Number Placeholder 3">
            <a:extLst>
              <a:ext uri="{FF2B5EF4-FFF2-40B4-BE49-F238E27FC236}">
                <a16:creationId xmlns:a16="http://schemas.microsoft.com/office/drawing/2014/main" id="{413C65A6-55CF-8E45-9B76-8D78C62046B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D737719-520E-E344-BB41-88ECFA081B27}" type="slidenum">
              <a:rPr lang="en-US" altLang="en-US" smtClean="0">
                <a:solidFill>
                  <a:srgbClr val="595959"/>
                </a:solidFill>
              </a:rPr>
              <a:pPr/>
              <a:t>12</a:t>
            </a:fld>
            <a:endParaRPr lang="en-US" altLang="en-US" dirty="0">
              <a:solidFill>
                <a:srgbClr val="595959"/>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D6FD16CE-5C98-5F46-AA0A-AAB67715D168}"/>
              </a:ext>
            </a:extLst>
          </p:cNvPr>
          <p:cNvSpPr>
            <a:spLocks noGrp="1"/>
          </p:cNvSpPr>
          <p:nvPr>
            <p:ph type="title"/>
          </p:nvPr>
        </p:nvSpPr>
        <p:spPr/>
        <p:txBody>
          <a:bodyPr/>
          <a:lstStyle/>
          <a:p>
            <a:r>
              <a:rPr lang="en-US" altLang="en-US" sz="4000" dirty="0">
                <a:ea typeface="ＭＳ Ｐゴシック" panose="020B0600070205080204" pitchFamily="34" charset="-128"/>
              </a:rPr>
              <a:t>Three Customers</a:t>
            </a:r>
          </a:p>
        </p:txBody>
      </p:sp>
      <p:graphicFrame>
        <p:nvGraphicFramePr>
          <p:cNvPr id="5" name="Content Placeholder 4">
            <a:extLst>
              <a:ext uri="{FF2B5EF4-FFF2-40B4-BE49-F238E27FC236}">
                <a16:creationId xmlns:a16="http://schemas.microsoft.com/office/drawing/2014/main" id="{3FF4397E-D880-2847-B2C2-A096F3C0B685}"/>
              </a:ext>
            </a:extLst>
          </p:cNvPr>
          <p:cNvGraphicFramePr>
            <a:graphicFrameLocks noGrp="1"/>
          </p:cNvGraphicFramePr>
          <p:nvPr>
            <p:ph idx="1"/>
            <p:extLst>
              <p:ext uri="{D42A27DB-BD31-4B8C-83A1-F6EECF244321}">
                <p14:modId xmlns:p14="http://schemas.microsoft.com/office/powerpoint/2010/main" val="2936288646"/>
              </p:ext>
            </p:extLst>
          </p:nvPr>
        </p:nvGraphicFramePr>
        <p:xfrm>
          <a:off x="2638426" y="2595563"/>
          <a:ext cx="7610475" cy="3670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579" name="Slide Number Placeholder 3">
            <a:extLst>
              <a:ext uri="{FF2B5EF4-FFF2-40B4-BE49-F238E27FC236}">
                <a16:creationId xmlns:a16="http://schemas.microsoft.com/office/drawing/2014/main" id="{E0C36D6E-5DB8-834F-83E6-4B6E322A837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76B219D-41C0-5946-8A3D-E266834BD7BF}" type="slidenum">
              <a:rPr lang="en-US" altLang="en-US" smtClean="0">
                <a:solidFill>
                  <a:srgbClr val="595959"/>
                </a:solidFill>
              </a:rPr>
              <a:pPr/>
              <a:t>13</a:t>
            </a:fld>
            <a:endParaRPr lang="en-US" altLang="en-US" dirty="0">
              <a:solidFill>
                <a:srgbClr val="595959"/>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1311BBAE-D134-9246-80D0-B810C0C38906}"/>
              </a:ext>
            </a:extLst>
          </p:cNvPr>
          <p:cNvSpPr>
            <a:spLocks noGrp="1"/>
          </p:cNvSpPr>
          <p:nvPr>
            <p:ph type="title"/>
          </p:nvPr>
        </p:nvSpPr>
        <p:spPr/>
        <p:txBody>
          <a:bodyPr/>
          <a:lstStyle/>
          <a:p>
            <a:r>
              <a:rPr lang="en-US" altLang="en-US" sz="4000" dirty="0">
                <a:ea typeface="ＭＳ Ｐゴシック" panose="020B0600070205080204" pitchFamily="34" charset="-128"/>
              </a:rPr>
              <a:t>Job Match</a:t>
            </a:r>
          </a:p>
        </p:txBody>
      </p:sp>
      <p:sp>
        <p:nvSpPr>
          <p:cNvPr id="25602" name="Slide Number Placeholder 3">
            <a:extLst>
              <a:ext uri="{FF2B5EF4-FFF2-40B4-BE49-F238E27FC236}">
                <a16:creationId xmlns:a16="http://schemas.microsoft.com/office/drawing/2014/main" id="{D81CA656-D4E9-6F45-A783-39B145D0567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2D9D9BB-B3DA-7747-9431-634B28EEDE77}" type="slidenum">
              <a:rPr lang="en-US" altLang="en-US" smtClean="0">
                <a:solidFill>
                  <a:srgbClr val="595959"/>
                </a:solidFill>
              </a:rPr>
              <a:pPr/>
              <a:t>14</a:t>
            </a:fld>
            <a:endParaRPr lang="en-US" altLang="en-US" dirty="0">
              <a:solidFill>
                <a:srgbClr val="595959"/>
              </a:solidFill>
            </a:endParaRPr>
          </a:p>
        </p:txBody>
      </p:sp>
      <p:pic>
        <p:nvPicPr>
          <p:cNvPr id="5" name="Content Placeholder 4">
            <a:extLst>
              <a:ext uri="{FF2B5EF4-FFF2-40B4-BE49-F238E27FC236}">
                <a16:creationId xmlns:a16="http://schemas.microsoft.com/office/drawing/2014/main" id="{CA5F02F8-1C4E-8B40-8869-4491C556A764}"/>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3005685" y="2141538"/>
            <a:ext cx="5491654" cy="3649662"/>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1E49F19-EFDA-8D45-9417-6FD06C78CADD}"/>
              </a:ext>
            </a:extLst>
          </p:cNvPr>
          <p:cNvSpPr>
            <a:spLocks noGrp="1"/>
          </p:cNvSpPr>
          <p:nvPr>
            <p:ph type="title"/>
          </p:nvPr>
        </p:nvSpPr>
        <p:spPr>
          <a:xfrm>
            <a:off x="1981201" y="152400"/>
            <a:ext cx="7472363" cy="869950"/>
          </a:xfrm>
        </p:spPr>
        <p:txBody>
          <a:bodyPr/>
          <a:lstStyle/>
          <a:p>
            <a:r>
              <a:rPr lang="en-US" altLang="en-US" sz="4000" dirty="0">
                <a:ea typeface="ＭＳ Ｐゴシック" panose="020B0600070205080204" pitchFamily="34" charset="-128"/>
              </a:rPr>
              <a:t>The secret to success!</a:t>
            </a:r>
          </a:p>
        </p:txBody>
      </p:sp>
      <p:pic>
        <p:nvPicPr>
          <p:cNvPr id="5" name="Picture 5" descr="BU005219.png">
            <a:extLst>
              <a:ext uri="{FF2B5EF4-FFF2-40B4-BE49-F238E27FC236}">
                <a16:creationId xmlns:a16="http://schemas.microsoft.com/office/drawing/2014/main" id="{B14F3B06-E721-684E-9373-9EC471453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76" y="2216151"/>
            <a:ext cx="778827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191B4533-B0C5-A64D-9298-2BA9F01BE39F}"/>
              </a:ext>
            </a:extLst>
          </p:cNvPr>
          <p:cNvSpPr>
            <a:spLocks noGrp="1"/>
          </p:cNvSpPr>
          <p:nvPr>
            <p:ph type="sldNum" sz="quarter" idx="12"/>
          </p:nvPr>
        </p:nvSpPr>
        <p:spPr/>
        <p:txBody>
          <a:bodyPr/>
          <a:lstStyle/>
          <a:p>
            <a:fld id="{6FA7B55B-C470-D24B-91B7-09AE1FD77278}" type="slidenum">
              <a:rPr lang="en-US" smtClean="0"/>
              <a:t>15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9AC1D9B5-031E-124D-AC82-537E020D304C}"/>
              </a:ext>
            </a:extLst>
          </p:cNvPr>
          <p:cNvSpPr>
            <a:spLocks noGrp="1"/>
          </p:cNvSpPr>
          <p:nvPr>
            <p:ph type="title"/>
          </p:nvPr>
        </p:nvSpPr>
        <p:spPr>
          <a:xfrm>
            <a:off x="1524001" y="533400"/>
            <a:ext cx="8913813" cy="914400"/>
          </a:xfrm>
        </p:spPr>
        <p:txBody>
          <a:bodyPr/>
          <a:lstStyle/>
          <a:p>
            <a:pPr eaLnBrk="1" hangingPunct="1"/>
            <a:r>
              <a:rPr lang="en-US" altLang="en-US" dirty="0">
                <a:ea typeface="ＭＳ Ｐゴシック" panose="020B0600070205080204" pitchFamily="34" charset="-128"/>
              </a:rPr>
              <a:t>          </a:t>
            </a:r>
            <a:r>
              <a:rPr lang="en-US" altLang="en-US" sz="4000" dirty="0">
                <a:ea typeface="ＭＳ Ｐゴシック" panose="020B0600070205080204" pitchFamily="34" charset="-128"/>
              </a:rPr>
              <a:t>The 10 yard mile!</a:t>
            </a:r>
          </a:p>
        </p:txBody>
      </p:sp>
      <p:sp>
        <p:nvSpPr>
          <p:cNvPr id="26626" name="Slide Number Placeholder 2">
            <a:extLst>
              <a:ext uri="{FF2B5EF4-FFF2-40B4-BE49-F238E27FC236}">
                <a16:creationId xmlns:a16="http://schemas.microsoft.com/office/drawing/2014/main" id="{FB21D51C-00A7-0242-A216-3EBF9F85B61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000"/>
              </a:spcBef>
              <a:buClr>
                <a:schemeClr val="accent1"/>
              </a:buClr>
              <a:buFont typeface="Wingdings 2" pitchFamily="2" charset="2"/>
              <a:buChar char=""/>
              <a:defRPr sz="2000">
                <a:solidFill>
                  <a:srgbClr val="595959"/>
                </a:solidFill>
                <a:latin typeface="Century Gothic" panose="020B0502020202020204" pitchFamily="34" charset="0"/>
                <a:ea typeface="ＭＳ Ｐゴシック" panose="020B0600070205080204" pitchFamily="34" charset="-128"/>
              </a:defRPr>
            </a:lvl1pPr>
            <a:lvl2pPr marL="742950" indent="-285750">
              <a:spcBef>
                <a:spcPts val="600"/>
              </a:spcBef>
              <a:buClr>
                <a:srgbClr val="51640B"/>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51640B"/>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9pPr>
          </a:lstStyle>
          <a:p>
            <a:pPr>
              <a:spcBef>
                <a:spcPct val="0"/>
              </a:spcBef>
              <a:buClrTx/>
              <a:buFontTx/>
              <a:buNone/>
            </a:pPr>
            <a:fld id="{810FB766-B0EE-9740-970D-A993F1E37C90}" type="slidenum">
              <a:rPr lang="en-US" altLang="en-US" sz="800">
                <a:latin typeface="Arial" panose="020B0604020202020204" pitchFamily="34" charset="0"/>
              </a:rPr>
              <a:pPr>
                <a:spcBef>
                  <a:spcPct val="0"/>
                </a:spcBef>
                <a:buClrTx/>
                <a:buFontTx/>
                <a:buNone/>
              </a:pPr>
              <a:t>16</a:t>
            </a:fld>
            <a:endParaRPr lang="en-US" altLang="en-US" sz="800" dirty="0">
              <a:latin typeface="Arial" panose="020B0604020202020204" pitchFamily="34" charset="0"/>
            </a:endParaRPr>
          </a:p>
        </p:txBody>
      </p:sp>
      <p:pic>
        <p:nvPicPr>
          <p:cNvPr id="30723" name="Picture 3">
            <a:extLst>
              <a:ext uri="{FF2B5EF4-FFF2-40B4-BE49-F238E27FC236}">
                <a16:creationId xmlns:a16="http://schemas.microsoft.com/office/drawing/2014/main" id="{6DC7194C-99EA-F14E-9A9D-36C3B6DE28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362200"/>
            <a:ext cx="8534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721"/>
                                        </p:tgtEl>
                                        <p:attrNameLst>
                                          <p:attrName>style.visibility</p:attrName>
                                        </p:attrNameLst>
                                      </p:cBhvr>
                                      <p:to>
                                        <p:strVal val="visible"/>
                                      </p:to>
                                    </p:set>
                                    <p:anim calcmode="lin" valueType="num">
                                      <p:cBhvr>
                                        <p:cTn id="7" dur="500" fill="hold"/>
                                        <p:tgtEl>
                                          <p:spTgt spid="30721"/>
                                        </p:tgtEl>
                                        <p:attrNameLst>
                                          <p:attrName>ppt_w</p:attrName>
                                        </p:attrNameLst>
                                      </p:cBhvr>
                                      <p:tavLst>
                                        <p:tav tm="0">
                                          <p:val>
                                            <p:fltVal val="0"/>
                                          </p:val>
                                        </p:tav>
                                        <p:tav tm="100000">
                                          <p:val>
                                            <p:strVal val="#ppt_w"/>
                                          </p:val>
                                        </p:tav>
                                      </p:tavLst>
                                    </p:anim>
                                    <p:anim calcmode="lin" valueType="num">
                                      <p:cBhvr>
                                        <p:cTn id="8" dur="500" fill="hold"/>
                                        <p:tgtEl>
                                          <p:spTgt spid="30721"/>
                                        </p:tgtEl>
                                        <p:attrNameLst>
                                          <p:attrName>ppt_h</p:attrName>
                                        </p:attrNameLst>
                                      </p:cBhvr>
                                      <p:tavLst>
                                        <p:tav tm="0">
                                          <p:val>
                                            <p:fltVal val="0"/>
                                          </p:val>
                                        </p:tav>
                                        <p:tav tm="100000">
                                          <p:val>
                                            <p:strVal val="#ppt_h"/>
                                          </p:val>
                                        </p:tav>
                                      </p:tavLst>
                                    </p:anim>
                                    <p:animEffect transition="in" filter="fade">
                                      <p:cBhvr>
                                        <p:cTn id="9" dur="500"/>
                                        <p:tgtEl>
                                          <p:spTgt spid="307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0723"/>
                                        </p:tgtEl>
                                        <p:attrNameLst>
                                          <p:attrName>style.visibility</p:attrName>
                                        </p:attrNameLst>
                                      </p:cBhvr>
                                      <p:to>
                                        <p:strVal val="visible"/>
                                      </p:to>
                                    </p:set>
                                    <p:animEffect transition="in" filter="fade">
                                      <p:cBhvr>
                                        <p:cTn id="14" dur="1000"/>
                                        <p:tgtEl>
                                          <p:spTgt spid="30723"/>
                                        </p:tgtEl>
                                      </p:cBhvr>
                                    </p:animEffect>
                                    <p:anim calcmode="lin" valueType="num">
                                      <p:cBhvr>
                                        <p:cTn id="15" dur="1000" fill="hold"/>
                                        <p:tgtEl>
                                          <p:spTgt spid="30723"/>
                                        </p:tgtEl>
                                        <p:attrNameLst>
                                          <p:attrName>ppt_x</p:attrName>
                                        </p:attrNameLst>
                                      </p:cBhvr>
                                      <p:tavLst>
                                        <p:tav tm="0">
                                          <p:val>
                                            <p:strVal val="#ppt_x"/>
                                          </p:val>
                                        </p:tav>
                                        <p:tav tm="100000">
                                          <p:val>
                                            <p:strVal val="#ppt_x"/>
                                          </p:val>
                                        </p:tav>
                                      </p:tavLst>
                                    </p:anim>
                                    <p:anim calcmode="lin" valueType="num">
                                      <p:cBhvr>
                                        <p:cTn id="16" dur="1000" fill="hold"/>
                                        <p:tgtEl>
                                          <p:spTgt spid="307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4EF9CA0B-DC9A-234F-A0C8-FB0DAC5F870F}"/>
              </a:ext>
            </a:extLst>
          </p:cNvPr>
          <p:cNvSpPr>
            <a:spLocks noGrp="1"/>
          </p:cNvSpPr>
          <p:nvPr>
            <p:ph type="title"/>
          </p:nvPr>
        </p:nvSpPr>
        <p:spPr/>
        <p:txBody>
          <a:bodyPr/>
          <a:lstStyle/>
          <a:p>
            <a:r>
              <a:rPr lang="en-US" altLang="en-US" sz="4000" dirty="0">
                <a:ea typeface="ＭＳ Ｐゴシック" panose="020B0600070205080204" pitchFamily="34" charset="-128"/>
              </a:rPr>
              <a:t>Programs</a:t>
            </a:r>
          </a:p>
        </p:txBody>
      </p:sp>
      <p:sp>
        <p:nvSpPr>
          <p:cNvPr id="51202" name="Slide Number Placeholder 2">
            <a:extLst>
              <a:ext uri="{FF2B5EF4-FFF2-40B4-BE49-F238E27FC236}">
                <a16:creationId xmlns:a16="http://schemas.microsoft.com/office/drawing/2014/main" id="{2CF225C1-E6AF-8F4F-8B09-A5415099DC2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0FD6E96-75A6-7448-ACE9-DB71AE10AE12}" type="slidenum">
              <a:rPr lang="en-US" altLang="en-US" smtClean="0">
                <a:solidFill>
                  <a:srgbClr val="595959"/>
                </a:solidFill>
              </a:rPr>
              <a:pPr/>
              <a:t>17</a:t>
            </a:fld>
            <a:endParaRPr lang="en-US" altLang="en-US" dirty="0">
              <a:solidFill>
                <a:srgbClr val="595959"/>
              </a:solidFill>
            </a:endParaRPr>
          </a:p>
        </p:txBody>
      </p:sp>
      <p:pic>
        <p:nvPicPr>
          <p:cNvPr id="51203" name="Picture 4">
            <a:extLst>
              <a:ext uri="{FF2B5EF4-FFF2-40B4-BE49-F238E27FC236}">
                <a16:creationId xmlns:a16="http://schemas.microsoft.com/office/drawing/2014/main" id="{1D8DEC88-FEC2-4945-A1B4-13C92D4F98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438400"/>
            <a:ext cx="7162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9CABEECE-16AC-E841-956D-6C52E0FBF9F3}"/>
              </a:ext>
            </a:extLst>
          </p:cNvPr>
          <p:cNvSpPr>
            <a:spLocks noGrp="1"/>
          </p:cNvSpPr>
          <p:nvPr>
            <p:ph type="title"/>
          </p:nvPr>
        </p:nvSpPr>
        <p:spPr>
          <a:xfrm>
            <a:off x="1981200" y="152400"/>
            <a:ext cx="6172200" cy="850900"/>
          </a:xfrm>
        </p:spPr>
        <p:txBody>
          <a:bodyPr/>
          <a:lstStyle/>
          <a:p>
            <a:r>
              <a:rPr lang="en-US" altLang="en-US" sz="4000" dirty="0">
                <a:ea typeface="ＭＳ Ｐゴシック" panose="020B0600070205080204" pitchFamily="34" charset="-128"/>
              </a:rPr>
              <a:t>Employment Flow</a:t>
            </a:r>
          </a:p>
        </p:txBody>
      </p:sp>
      <p:sp>
        <p:nvSpPr>
          <p:cNvPr id="5" name="Predefined Process 4">
            <a:extLst>
              <a:ext uri="{FF2B5EF4-FFF2-40B4-BE49-F238E27FC236}">
                <a16:creationId xmlns:a16="http://schemas.microsoft.com/office/drawing/2014/main" id="{A6312E86-C00A-4D44-95CF-B51C1A133D57}"/>
              </a:ext>
            </a:extLst>
          </p:cNvPr>
          <p:cNvSpPr/>
          <p:nvPr/>
        </p:nvSpPr>
        <p:spPr>
          <a:xfrm>
            <a:off x="1565744" y="1249990"/>
            <a:ext cx="1711415" cy="1153040"/>
          </a:xfrm>
          <a:prstGeom prst="flowChartPredefinedProcess">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b="1" dirty="0">
                <a:solidFill>
                  <a:schemeClr val="bg1"/>
                </a:solidFill>
                <a:latin typeface="Arial Black"/>
                <a:cs typeface="Arial Black"/>
              </a:rPr>
              <a:t>Referral</a:t>
            </a:r>
            <a:r>
              <a:rPr lang="en-US" dirty="0"/>
              <a:t> </a:t>
            </a:r>
          </a:p>
        </p:txBody>
      </p:sp>
      <p:sp>
        <p:nvSpPr>
          <p:cNvPr id="6" name="Data 5">
            <a:extLst>
              <a:ext uri="{FF2B5EF4-FFF2-40B4-BE49-F238E27FC236}">
                <a16:creationId xmlns:a16="http://schemas.microsoft.com/office/drawing/2014/main" id="{9ABD2A3D-426E-BC40-A950-CAE8816B53E5}"/>
              </a:ext>
            </a:extLst>
          </p:cNvPr>
          <p:cNvSpPr/>
          <p:nvPr/>
        </p:nvSpPr>
        <p:spPr>
          <a:xfrm>
            <a:off x="3061133" y="1336031"/>
            <a:ext cx="3062435" cy="2651539"/>
          </a:xfrm>
          <a:prstGeom prst="flowChartInputOutpu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b="1" dirty="0">
                <a:solidFill>
                  <a:srgbClr val="000000"/>
                </a:solidFill>
                <a:latin typeface="Arial Black"/>
                <a:cs typeface="Arial Black"/>
              </a:rPr>
              <a:t>High Quality Assessment of Wants and Needs</a:t>
            </a:r>
          </a:p>
        </p:txBody>
      </p:sp>
      <p:sp>
        <p:nvSpPr>
          <p:cNvPr id="8" name="Multidocument 7">
            <a:extLst>
              <a:ext uri="{FF2B5EF4-FFF2-40B4-BE49-F238E27FC236}">
                <a16:creationId xmlns:a16="http://schemas.microsoft.com/office/drawing/2014/main" id="{CC5B0A71-EA32-104A-BE18-1886299ED136}"/>
              </a:ext>
            </a:extLst>
          </p:cNvPr>
          <p:cNvSpPr/>
          <p:nvPr/>
        </p:nvSpPr>
        <p:spPr>
          <a:xfrm>
            <a:off x="5682926" y="2099292"/>
            <a:ext cx="1465013" cy="1207353"/>
          </a:xfrm>
          <a:prstGeom prst="flowChartMultidocument">
            <a:avLst/>
          </a:prstGeom>
          <a:solidFill>
            <a:srgbClr val="97A7D0"/>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latin typeface="Arial Black"/>
                <a:cs typeface="Arial Black"/>
              </a:rPr>
              <a:t>Plan</a:t>
            </a:r>
          </a:p>
        </p:txBody>
      </p:sp>
      <p:sp>
        <p:nvSpPr>
          <p:cNvPr id="9" name="Process 8">
            <a:extLst>
              <a:ext uri="{FF2B5EF4-FFF2-40B4-BE49-F238E27FC236}">
                <a16:creationId xmlns:a16="http://schemas.microsoft.com/office/drawing/2014/main" id="{BCD12B7E-11F7-C949-A65F-5A02A2A9D06A}"/>
              </a:ext>
            </a:extLst>
          </p:cNvPr>
          <p:cNvSpPr/>
          <p:nvPr/>
        </p:nvSpPr>
        <p:spPr>
          <a:xfrm>
            <a:off x="1524000" y="4843958"/>
            <a:ext cx="8418908" cy="612648"/>
          </a:xfrm>
          <a:prstGeom prst="flowChartProcess">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10" name="Right Arrow 9">
            <a:extLst>
              <a:ext uri="{FF2B5EF4-FFF2-40B4-BE49-F238E27FC236}">
                <a16:creationId xmlns:a16="http://schemas.microsoft.com/office/drawing/2014/main" id="{C3AD81EB-EF65-2740-8C73-AF7510B3F78B}"/>
              </a:ext>
            </a:extLst>
          </p:cNvPr>
          <p:cNvSpPr/>
          <p:nvPr/>
        </p:nvSpPr>
        <p:spPr>
          <a:xfrm>
            <a:off x="9971211" y="4437975"/>
            <a:ext cx="978408" cy="1424613"/>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12" name="Rectangle 11">
            <a:extLst>
              <a:ext uri="{FF2B5EF4-FFF2-40B4-BE49-F238E27FC236}">
                <a16:creationId xmlns:a16="http://schemas.microsoft.com/office/drawing/2014/main" id="{631119A2-D7B3-9745-812E-79A83E2B5EC0}"/>
              </a:ext>
            </a:extLst>
          </p:cNvPr>
          <p:cNvSpPr/>
          <p:nvPr/>
        </p:nvSpPr>
        <p:spPr>
          <a:xfrm>
            <a:off x="1524000" y="4672613"/>
            <a:ext cx="1277730" cy="914400"/>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latin typeface="Arial Black"/>
                <a:cs typeface="Arial Black"/>
              </a:rPr>
              <a:t>Initial Contact</a:t>
            </a:r>
          </a:p>
        </p:txBody>
      </p:sp>
      <p:sp>
        <p:nvSpPr>
          <p:cNvPr id="13" name="Rectangle 12">
            <a:extLst>
              <a:ext uri="{FF2B5EF4-FFF2-40B4-BE49-F238E27FC236}">
                <a16:creationId xmlns:a16="http://schemas.microsoft.com/office/drawing/2014/main" id="{7D274639-BF97-CE44-8A88-7B99CAFAFB45}"/>
              </a:ext>
            </a:extLst>
          </p:cNvPr>
          <p:cNvSpPr/>
          <p:nvPr/>
        </p:nvSpPr>
        <p:spPr>
          <a:xfrm>
            <a:off x="2801731" y="4672613"/>
            <a:ext cx="3321837" cy="914400"/>
          </a:xfrm>
          <a:prstGeom prst="rect">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latin typeface="Arial Black"/>
                <a:cs typeface="Arial Black"/>
              </a:rPr>
              <a:t>Informational Interview</a:t>
            </a:r>
          </a:p>
        </p:txBody>
      </p:sp>
      <p:sp>
        <p:nvSpPr>
          <p:cNvPr id="14" name="Rectangle 13">
            <a:extLst>
              <a:ext uri="{FF2B5EF4-FFF2-40B4-BE49-F238E27FC236}">
                <a16:creationId xmlns:a16="http://schemas.microsoft.com/office/drawing/2014/main" id="{FCA8A35A-CDD8-F540-908C-9DF4FD2ACBFC}"/>
              </a:ext>
            </a:extLst>
          </p:cNvPr>
          <p:cNvSpPr/>
          <p:nvPr/>
        </p:nvSpPr>
        <p:spPr>
          <a:xfrm>
            <a:off x="6123567" y="4672613"/>
            <a:ext cx="1474650" cy="91440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latin typeface="Arial Black"/>
                <a:cs typeface="Arial Black"/>
              </a:rPr>
              <a:t>Proposal</a:t>
            </a:r>
          </a:p>
        </p:txBody>
      </p:sp>
      <p:sp>
        <p:nvSpPr>
          <p:cNvPr id="15" name="Rectangle 14">
            <a:extLst>
              <a:ext uri="{FF2B5EF4-FFF2-40B4-BE49-F238E27FC236}">
                <a16:creationId xmlns:a16="http://schemas.microsoft.com/office/drawing/2014/main" id="{E91410FE-2CFB-7E47-85AA-21093338D8FD}"/>
              </a:ext>
            </a:extLst>
          </p:cNvPr>
          <p:cNvSpPr/>
          <p:nvPr/>
        </p:nvSpPr>
        <p:spPr>
          <a:xfrm>
            <a:off x="7559902" y="4683894"/>
            <a:ext cx="1659360" cy="9144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latin typeface="Arial Black"/>
                <a:cs typeface="Arial Black"/>
              </a:rPr>
              <a:t>Service After the Match</a:t>
            </a:r>
          </a:p>
        </p:txBody>
      </p:sp>
      <p:sp>
        <p:nvSpPr>
          <p:cNvPr id="16" name="Alternate Process 15">
            <a:extLst>
              <a:ext uri="{FF2B5EF4-FFF2-40B4-BE49-F238E27FC236}">
                <a16:creationId xmlns:a16="http://schemas.microsoft.com/office/drawing/2014/main" id="{C5288D0C-092A-7341-91A7-3BA47A362C2B}"/>
              </a:ext>
            </a:extLst>
          </p:cNvPr>
          <p:cNvSpPr/>
          <p:nvPr/>
        </p:nvSpPr>
        <p:spPr>
          <a:xfrm>
            <a:off x="8453529" y="2861754"/>
            <a:ext cx="1659360" cy="1536629"/>
          </a:xfrm>
          <a:prstGeom prst="flowChartAlternateProcess">
            <a:avLst/>
          </a:prstGeom>
          <a:solidFill>
            <a:schemeClr val="bg2">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latin typeface="Arial Black"/>
                <a:cs typeface="Arial Black"/>
              </a:rPr>
              <a:t>Follow Up</a:t>
            </a:r>
          </a:p>
        </p:txBody>
      </p:sp>
      <p:sp>
        <p:nvSpPr>
          <p:cNvPr id="7" name="Decision 6">
            <a:extLst>
              <a:ext uri="{FF2B5EF4-FFF2-40B4-BE49-F238E27FC236}">
                <a16:creationId xmlns:a16="http://schemas.microsoft.com/office/drawing/2014/main" id="{5C31F901-71D7-D947-B05C-94FB07E90B3F}"/>
              </a:ext>
            </a:extLst>
          </p:cNvPr>
          <p:cNvSpPr/>
          <p:nvPr/>
        </p:nvSpPr>
        <p:spPr>
          <a:xfrm>
            <a:off x="6297750" y="3306644"/>
            <a:ext cx="1947626" cy="1462918"/>
          </a:xfrm>
          <a:prstGeom prst="flowChartDecision">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latin typeface="Arial Black"/>
                <a:cs typeface="Arial Black"/>
              </a:rPr>
              <a:t>Job</a:t>
            </a:r>
          </a:p>
          <a:p>
            <a:pPr algn="ctr" eaLnBrk="1" hangingPunct="1">
              <a:defRPr/>
            </a:pPr>
            <a:r>
              <a:rPr lang="en-US" dirty="0">
                <a:solidFill>
                  <a:srgbClr val="000000"/>
                </a:solidFill>
                <a:latin typeface="Arial Black"/>
                <a:cs typeface="Arial Black"/>
              </a:rPr>
              <a:t>Match</a:t>
            </a:r>
          </a:p>
        </p:txBody>
      </p:sp>
      <p:cxnSp>
        <p:nvCxnSpPr>
          <p:cNvPr id="18" name="Straight Arrow Connector 17">
            <a:extLst>
              <a:ext uri="{FF2B5EF4-FFF2-40B4-BE49-F238E27FC236}">
                <a16:creationId xmlns:a16="http://schemas.microsoft.com/office/drawing/2014/main" id="{A0931848-619B-0C44-B3B0-B547D71C5D24}"/>
              </a:ext>
            </a:extLst>
          </p:cNvPr>
          <p:cNvCxnSpPr>
            <a:stCxn id="5" idx="3"/>
            <a:endCxn id="6" idx="2"/>
          </p:cNvCxnSpPr>
          <p:nvPr/>
        </p:nvCxnSpPr>
        <p:spPr>
          <a:xfrm>
            <a:off x="3276600" y="1827214"/>
            <a:ext cx="90488" cy="8350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46899151-70A9-F141-9DD1-EEEDA3B123FD}"/>
              </a:ext>
            </a:extLst>
          </p:cNvPr>
          <p:cNvCxnSpPr>
            <a:endCxn id="8" idx="0"/>
          </p:cNvCxnSpPr>
          <p:nvPr/>
        </p:nvCxnSpPr>
        <p:spPr>
          <a:xfrm>
            <a:off x="5992814" y="1860551"/>
            <a:ext cx="523875" cy="2381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0FE3D467-BFF8-9042-98E9-CC8F04EC007B}"/>
              </a:ext>
            </a:extLst>
          </p:cNvPr>
          <p:cNvCxnSpPr>
            <a:stCxn id="8" idx="3"/>
            <a:endCxn id="7" idx="0"/>
          </p:cNvCxnSpPr>
          <p:nvPr/>
        </p:nvCxnSpPr>
        <p:spPr>
          <a:xfrm>
            <a:off x="7148514" y="2703513"/>
            <a:ext cx="123825" cy="6032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F92A5C99-4C45-5B46-8C15-CD1B4A3645D7}"/>
              </a:ext>
            </a:extLst>
          </p:cNvPr>
          <p:cNvCxnSpPr>
            <a:stCxn id="7" idx="3"/>
          </p:cNvCxnSpPr>
          <p:nvPr/>
        </p:nvCxnSpPr>
        <p:spPr>
          <a:xfrm flipV="1">
            <a:off x="8245476" y="3763964"/>
            <a:ext cx="207963" cy="2746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8F7E58DE-121B-E34A-81A7-3E983AFB6088}"/>
              </a:ext>
            </a:extLst>
          </p:cNvPr>
          <p:cNvSpPr/>
          <p:nvPr/>
        </p:nvSpPr>
        <p:spPr>
          <a:xfrm>
            <a:off x="9219262" y="4683894"/>
            <a:ext cx="1256687" cy="914400"/>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latin typeface="Arial Black"/>
                <a:cs typeface="Arial Black"/>
              </a:rPr>
              <a:t>Network</a:t>
            </a:r>
          </a:p>
        </p:txBody>
      </p:sp>
      <p:sp>
        <p:nvSpPr>
          <p:cNvPr id="2" name="Slide Number Placeholder 1">
            <a:extLst>
              <a:ext uri="{FF2B5EF4-FFF2-40B4-BE49-F238E27FC236}">
                <a16:creationId xmlns:a16="http://schemas.microsoft.com/office/drawing/2014/main" id="{E403A701-604A-094B-B3D6-AFB39D29D983}"/>
              </a:ext>
            </a:extLst>
          </p:cNvPr>
          <p:cNvSpPr>
            <a:spLocks noGrp="1"/>
          </p:cNvSpPr>
          <p:nvPr>
            <p:ph type="sldNum" sz="quarter" idx="12"/>
          </p:nvPr>
        </p:nvSpPr>
        <p:spPr/>
        <p:txBody>
          <a:bodyPr/>
          <a:lstStyle/>
          <a:p>
            <a:fld id="{6FA7B55B-C470-D24B-91B7-09AE1FD77278}" type="slidenum">
              <a:rPr lang="en-US" smtClean="0"/>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9CABEECE-16AC-E841-956D-6C52E0FBF9F3}"/>
              </a:ext>
            </a:extLst>
          </p:cNvPr>
          <p:cNvSpPr>
            <a:spLocks noGrp="1"/>
          </p:cNvSpPr>
          <p:nvPr>
            <p:ph type="title"/>
          </p:nvPr>
        </p:nvSpPr>
        <p:spPr>
          <a:xfrm>
            <a:off x="1981200" y="152400"/>
            <a:ext cx="6172200" cy="850900"/>
          </a:xfrm>
        </p:spPr>
        <p:txBody>
          <a:bodyPr/>
          <a:lstStyle/>
          <a:p>
            <a:r>
              <a:rPr lang="en-US" altLang="en-US" sz="4000" dirty="0">
                <a:ea typeface="ＭＳ Ｐゴシック" panose="020B0600070205080204" pitchFamily="34" charset="-128"/>
              </a:rPr>
              <a:t>Employment Flow</a:t>
            </a:r>
          </a:p>
        </p:txBody>
      </p:sp>
      <p:sp>
        <p:nvSpPr>
          <p:cNvPr id="5" name="Predefined Process 4">
            <a:extLst>
              <a:ext uri="{FF2B5EF4-FFF2-40B4-BE49-F238E27FC236}">
                <a16:creationId xmlns:a16="http://schemas.microsoft.com/office/drawing/2014/main" id="{A6312E86-C00A-4D44-95CF-B51C1A133D57}"/>
              </a:ext>
            </a:extLst>
          </p:cNvPr>
          <p:cNvSpPr/>
          <p:nvPr/>
        </p:nvSpPr>
        <p:spPr>
          <a:xfrm>
            <a:off x="1565744" y="1249990"/>
            <a:ext cx="1711415" cy="1153040"/>
          </a:xfrm>
          <a:prstGeom prst="flowChartPredefinedProcess">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b="1" dirty="0">
                <a:solidFill>
                  <a:schemeClr val="bg1"/>
                </a:solidFill>
                <a:latin typeface="Arial Black"/>
                <a:cs typeface="Arial Black"/>
              </a:rPr>
              <a:t>Referral</a:t>
            </a:r>
            <a:r>
              <a:rPr lang="en-US" dirty="0"/>
              <a:t> </a:t>
            </a:r>
          </a:p>
        </p:txBody>
      </p:sp>
      <p:sp>
        <p:nvSpPr>
          <p:cNvPr id="6" name="Data 5">
            <a:extLst>
              <a:ext uri="{FF2B5EF4-FFF2-40B4-BE49-F238E27FC236}">
                <a16:creationId xmlns:a16="http://schemas.microsoft.com/office/drawing/2014/main" id="{9ABD2A3D-426E-BC40-A950-CAE8816B53E5}"/>
              </a:ext>
            </a:extLst>
          </p:cNvPr>
          <p:cNvSpPr/>
          <p:nvPr/>
        </p:nvSpPr>
        <p:spPr>
          <a:xfrm>
            <a:off x="3061133" y="1336031"/>
            <a:ext cx="3062435" cy="2651539"/>
          </a:xfrm>
          <a:prstGeom prst="flowChartInputOutpu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b="1" dirty="0">
                <a:solidFill>
                  <a:srgbClr val="000000"/>
                </a:solidFill>
                <a:latin typeface="Arial Black"/>
                <a:cs typeface="Arial Black"/>
              </a:rPr>
              <a:t>High Quality Assessment of Wants and Needs</a:t>
            </a:r>
          </a:p>
        </p:txBody>
      </p:sp>
      <p:sp>
        <p:nvSpPr>
          <p:cNvPr id="8" name="Multidocument 7">
            <a:extLst>
              <a:ext uri="{FF2B5EF4-FFF2-40B4-BE49-F238E27FC236}">
                <a16:creationId xmlns:a16="http://schemas.microsoft.com/office/drawing/2014/main" id="{CC5B0A71-EA32-104A-BE18-1886299ED136}"/>
              </a:ext>
            </a:extLst>
          </p:cNvPr>
          <p:cNvSpPr/>
          <p:nvPr/>
        </p:nvSpPr>
        <p:spPr>
          <a:xfrm>
            <a:off x="5682926" y="2099292"/>
            <a:ext cx="1465013" cy="1207353"/>
          </a:xfrm>
          <a:prstGeom prst="flowChartMultidocument">
            <a:avLst/>
          </a:prstGeom>
          <a:solidFill>
            <a:srgbClr val="97A7D0"/>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latin typeface="Arial Black"/>
                <a:cs typeface="Arial Black"/>
              </a:rPr>
              <a:t>Plan</a:t>
            </a:r>
          </a:p>
        </p:txBody>
      </p:sp>
      <p:sp>
        <p:nvSpPr>
          <p:cNvPr id="9" name="Process 8">
            <a:extLst>
              <a:ext uri="{FF2B5EF4-FFF2-40B4-BE49-F238E27FC236}">
                <a16:creationId xmlns:a16="http://schemas.microsoft.com/office/drawing/2014/main" id="{BCD12B7E-11F7-C949-A65F-5A02A2A9D06A}"/>
              </a:ext>
            </a:extLst>
          </p:cNvPr>
          <p:cNvSpPr/>
          <p:nvPr/>
        </p:nvSpPr>
        <p:spPr>
          <a:xfrm>
            <a:off x="1524000" y="4843958"/>
            <a:ext cx="8418908" cy="612648"/>
          </a:xfrm>
          <a:prstGeom prst="flowChartProcess">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10" name="Right Arrow 9">
            <a:extLst>
              <a:ext uri="{FF2B5EF4-FFF2-40B4-BE49-F238E27FC236}">
                <a16:creationId xmlns:a16="http://schemas.microsoft.com/office/drawing/2014/main" id="{C3AD81EB-EF65-2740-8C73-AF7510B3F78B}"/>
              </a:ext>
            </a:extLst>
          </p:cNvPr>
          <p:cNvSpPr/>
          <p:nvPr/>
        </p:nvSpPr>
        <p:spPr>
          <a:xfrm>
            <a:off x="9971211" y="4437975"/>
            <a:ext cx="978408" cy="1424613"/>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12" name="Rectangle 11">
            <a:extLst>
              <a:ext uri="{FF2B5EF4-FFF2-40B4-BE49-F238E27FC236}">
                <a16:creationId xmlns:a16="http://schemas.microsoft.com/office/drawing/2014/main" id="{631119A2-D7B3-9745-812E-79A83E2B5EC0}"/>
              </a:ext>
            </a:extLst>
          </p:cNvPr>
          <p:cNvSpPr/>
          <p:nvPr/>
        </p:nvSpPr>
        <p:spPr>
          <a:xfrm>
            <a:off x="1524000" y="4672613"/>
            <a:ext cx="1277730" cy="914400"/>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latin typeface="Arial Black"/>
                <a:cs typeface="Arial Black"/>
              </a:rPr>
              <a:t>Initial Contact</a:t>
            </a:r>
          </a:p>
        </p:txBody>
      </p:sp>
      <p:sp>
        <p:nvSpPr>
          <p:cNvPr id="13" name="Rectangle 12">
            <a:extLst>
              <a:ext uri="{FF2B5EF4-FFF2-40B4-BE49-F238E27FC236}">
                <a16:creationId xmlns:a16="http://schemas.microsoft.com/office/drawing/2014/main" id="{7D274639-BF97-CE44-8A88-7B99CAFAFB45}"/>
              </a:ext>
            </a:extLst>
          </p:cNvPr>
          <p:cNvSpPr/>
          <p:nvPr/>
        </p:nvSpPr>
        <p:spPr>
          <a:xfrm>
            <a:off x="2801731" y="4672613"/>
            <a:ext cx="3321837" cy="914400"/>
          </a:xfrm>
          <a:prstGeom prst="rect">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latin typeface="Arial Black"/>
                <a:cs typeface="Arial Black"/>
              </a:rPr>
              <a:t>Informational Interview</a:t>
            </a:r>
          </a:p>
        </p:txBody>
      </p:sp>
      <p:sp>
        <p:nvSpPr>
          <p:cNvPr id="14" name="Rectangle 13">
            <a:extLst>
              <a:ext uri="{FF2B5EF4-FFF2-40B4-BE49-F238E27FC236}">
                <a16:creationId xmlns:a16="http://schemas.microsoft.com/office/drawing/2014/main" id="{FCA8A35A-CDD8-F540-908C-9DF4FD2ACBFC}"/>
              </a:ext>
            </a:extLst>
          </p:cNvPr>
          <p:cNvSpPr/>
          <p:nvPr/>
        </p:nvSpPr>
        <p:spPr>
          <a:xfrm>
            <a:off x="6123567" y="4672613"/>
            <a:ext cx="1474650" cy="91440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latin typeface="Arial Black"/>
                <a:cs typeface="Arial Black"/>
              </a:rPr>
              <a:t>Proposal</a:t>
            </a:r>
          </a:p>
        </p:txBody>
      </p:sp>
      <p:sp>
        <p:nvSpPr>
          <p:cNvPr id="15" name="Rectangle 14">
            <a:extLst>
              <a:ext uri="{FF2B5EF4-FFF2-40B4-BE49-F238E27FC236}">
                <a16:creationId xmlns:a16="http://schemas.microsoft.com/office/drawing/2014/main" id="{E91410FE-2CFB-7E47-85AA-21093338D8FD}"/>
              </a:ext>
            </a:extLst>
          </p:cNvPr>
          <p:cNvSpPr/>
          <p:nvPr/>
        </p:nvSpPr>
        <p:spPr>
          <a:xfrm>
            <a:off x="7559902" y="4683894"/>
            <a:ext cx="1659360" cy="9144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latin typeface="Arial Black"/>
                <a:cs typeface="Arial Black"/>
              </a:rPr>
              <a:t>Service After the Match</a:t>
            </a:r>
          </a:p>
        </p:txBody>
      </p:sp>
      <p:sp>
        <p:nvSpPr>
          <p:cNvPr id="16" name="Alternate Process 15">
            <a:extLst>
              <a:ext uri="{FF2B5EF4-FFF2-40B4-BE49-F238E27FC236}">
                <a16:creationId xmlns:a16="http://schemas.microsoft.com/office/drawing/2014/main" id="{C5288D0C-092A-7341-91A7-3BA47A362C2B}"/>
              </a:ext>
            </a:extLst>
          </p:cNvPr>
          <p:cNvSpPr/>
          <p:nvPr/>
        </p:nvSpPr>
        <p:spPr>
          <a:xfrm>
            <a:off x="8453529" y="2861754"/>
            <a:ext cx="1659360" cy="1536629"/>
          </a:xfrm>
          <a:prstGeom prst="flowChartAlternateProcess">
            <a:avLst/>
          </a:prstGeom>
          <a:solidFill>
            <a:schemeClr val="bg2">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latin typeface="Arial Black"/>
                <a:cs typeface="Arial Black"/>
              </a:rPr>
              <a:t>Follow Up</a:t>
            </a:r>
          </a:p>
        </p:txBody>
      </p:sp>
      <p:sp>
        <p:nvSpPr>
          <p:cNvPr id="7" name="Decision 6">
            <a:extLst>
              <a:ext uri="{FF2B5EF4-FFF2-40B4-BE49-F238E27FC236}">
                <a16:creationId xmlns:a16="http://schemas.microsoft.com/office/drawing/2014/main" id="{5C31F901-71D7-D947-B05C-94FB07E90B3F}"/>
              </a:ext>
            </a:extLst>
          </p:cNvPr>
          <p:cNvSpPr/>
          <p:nvPr/>
        </p:nvSpPr>
        <p:spPr>
          <a:xfrm>
            <a:off x="6297750" y="3306644"/>
            <a:ext cx="1947626" cy="1462918"/>
          </a:xfrm>
          <a:prstGeom prst="flowChartDecision">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latin typeface="Arial Black"/>
                <a:cs typeface="Arial Black"/>
              </a:rPr>
              <a:t>Job</a:t>
            </a:r>
          </a:p>
          <a:p>
            <a:pPr algn="ctr" eaLnBrk="1" hangingPunct="1">
              <a:defRPr/>
            </a:pPr>
            <a:r>
              <a:rPr lang="en-US" dirty="0">
                <a:solidFill>
                  <a:srgbClr val="000000"/>
                </a:solidFill>
                <a:latin typeface="Arial Black"/>
                <a:cs typeface="Arial Black"/>
              </a:rPr>
              <a:t>Match</a:t>
            </a:r>
          </a:p>
        </p:txBody>
      </p:sp>
      <p:cxnSp>
        <p:nvCxnSpPr>
          <p:cNvPr id="18" name="Straight Arrow Connector 17">
            <a:extLst>
              <a:ext uri="{FF2B5EF4-FFF2-40B4-BE49-F238E27FC236}">
                <a16:creationId xmlns:a16="http://schemas.microsoft.com/office/drawing/2014/main" id="{A0931848-619B-0C44-B3B0-B547D71C5D24}"/>
              </a:ext>
            </a:extLst>
          </p:cNvPr>
          <p:cNvCxnSpPr>
            <a:stCxn id="5" idx="3"/>
            <a:endCxn id="6" idx="2"/>
          </p:cNvCxnSpPr>
          <p:nvPr/>
        </p:nvCxnSpPr>
        <p:spPr>
          <a:xfrm>
            <a:off x="3276600" y="1827214"/>
            <a:ext cx="90488" cy="8350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46899151-70A9-F141-9DD1-EEEDA3B123FD}"/>
              </a:ext>
            </a:extLst>
          </p:cNvPr>
          <p:cNvCxnSpPr>
            <a:endCxn id="8" idx="0"/>
          </p:cNvCxnSpPr>
          <p:nvPr/>
        </p:nvCxnSpPr>
        <p:spPr>
          <a:xfrm>
            <a:off x="5992814" y="1860551"/>
            <a:ext cx="523875" cy="2381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0FE3D467-BFF8-9042-98E9-CC8F04EC007B}"/>
              </a:ext>
            </a:extLst>
          </p:cNvPr>
          <p:cNvCxnSpPr>
            <a:stCxn id="8" idx="3"/>
            <a:endCxn id="7" idx="0"/>
          </p:cNvCxnSpPr>
          <p:nvPr/>
        </p:nvCxnSpPr>
        <p:spPr>
          <a:xfrm>
            <a:off x="7148514" y="2703513"/>
            <a:ext cx="123825" cy="6032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F92A5C99-4C45-5B46-8C15-CD1B4A3645D7}"/>
              </a:ext>
            </a:extLst>
          </p:cNvPr>
          <p:cNvCxnSpPr>
            <a:stCxn id="7" idx="3"/>
          </p:cNvCxnSpPr>
          <p:nvPr/>
        </p:nvCxnSpPr>
        <p:spPr>
          <a:xfrm flipV="1">
            <a:off x="8245476" y="3763964"/>
            <a:ext cx="207963" cy="2746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8F7E58DE-121B-E34A-81A7-3E983AFB6088}"/>
              </a:ext>
            </a:extLst>
          </p:cNvPr>
          <p:cNvSpPr/>
          <p:nvPr/>
        </p:nvSpPr>
        <p:spPr>
          <a:xfrm>
            <a:off x="9219262" y="4683894"/>
            <a:ext cx="1256687" cy="914400"/>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latin typeface="Arial Black"/>
                <a:cs typeface="Arial Black"/>
              </a:rPr>
              <a:t>Network</a:t>
            </a:r>
          </a:p>
        </p:txBody>
      </p:sp>
      <p:sp>
        <p:nvSpPr>
          <p:cNvPr id="21" name="Oval 20">
            <a:extLst>
              <a:ext uri="{FF2B5EF4-FFF2-40B4-BE49-F238E27FC236}">
                <a16:creationId xmlns:a16="http://schemas.microsoft.com/office/drawing/2014/main" id="{90986245-0735-584F-ADE7-3D2EEA8DC394}"/>
              </a:ext>
            </a:extLst>
          </p:cNvPr>
          <p:cNvSpPr/>
          <p:nvPr/>
        </p:nvSpPr>
        <p:spPr>
          <a:xfrm>
            <a:off x="2644726" y="1014582"/>
            <a:ext cx="4915175" cy="324793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8A642825-3536-9540-945C-0937CDD47726}"/>
              </a:ext>
            </a:extLst>
          </p:cNvPr>
          <p:cNvSpPr>
            <a:spLocks noGrp="1"/>
          </p:cNvSpPr>
          <p:nvPr>
            <p:ph type="sldNum" sz="quarter" idx="12"/>
          </p:nvPr>
        </p:nvSpPr>
        <p:spPr/>
        <p:txBody>
          <a:bodyPr/>
          <a:lstStyle/>
          <a:p>
            <a:fld id="{6FA7B55B-C470-D24B-91B7-09AE1FD77278}" type="slidenum">
              <a:rPr lang="en-US" smtClean="0"/>
              <a:t>19</a:t>
            </a:fld>
            <a:endParaRPr lang="en-US" dirty="0"/>
          </a:p>
        </p:txBody>
      </p:sp>
    </p:spTree>
    <p:extLst>
      <p:ext uri="{BB962C8B-B14F-4D97-AF65-F5344CB8AC3E}">
        <p14:creationId xmlns:p14="http://schemas.microsoft.com/office/powerpoint/2010/main" val="109243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51234-5999-E54F-9F1E-9EAE35965E0A}"/>
              </a:ext>
            </a:extLst>
          </p:cNvPr>
          <p:cNvSpPr>
            <a:spLocks noGrp="1"/>
          </p:cNvSpPr>
          <p:nvPr>
            <p:ph type="title"/>
          </p:nvPr>
        </p:nvSpPr>
        <p:spPr/>
        <p:txBody>
          <a:bodyPr>
            <a:normAutofit/>
          </a:bodyPr>
          <a:lstStyle/>
          <a:p>
            <a:r>
              <a:rPr lang="en-US" sz="4000" dirty="0"/>
              <a:t>Managers and Supervisors</a:t>
            </a:r>
          </a:p>
        </p:txBody>
      </p:sp>
      <p:sp>
        <p:nvSpPr>
          <p:cNvPr id="3" name="Content Placeholder 2">
            <a:extLst>
              <a:ext uri="{FF2B5EF4-FFF2-40B4-BE49-F238E27FC236}">
                <a16:creationId xmlns:a16="http://schemas.microsoft.com/office/drawing/2014/main" id="{8ED138BB-19F1-7241-8873-349C60D9088C}"/>
              </a:ext>
            </a:extLst>
          </p:cNvPr>
          <p:cNvSpPr>
            <a:spLocks noGrp="1"/>
          </p:cNvSpPr>
          <p:nvPr>
            <p:ph idx="1"/>
          </p:nvPr>
        </p:nvSpPr>
        <p:spPr>
          <a:xfrm>
            <a:off x="685800" y="2065867"/>
            <a:ext cx="10131425" cy="3786186"/>
          </a:xfrm>
        </p:spPr>
        <p:txBody>
          <a:bodyPr>
            <a:normAutofit fontScale="92500" lnSpcReduction="10000"/>
          </a:bodyPr>
          <a:lstStyle/>
          <a:p>
            <a:pPr marL="0" indent="0">
              <a:lnSpc>
                <a:spcPct val="80000"/>
              </a:lnSpc>
              <a:buClr>
                <a:srgbClr val="ACCBF9">
                  <a:lumMod val="50000"/>
                </a:srgbClr>
              </a:buClr>
              <a:buNone/>
            </a:pPr>
            <a:endParaRPr lang="en-US" sz="2800" dirty="0"/>
          </a:p>
          <a:p>
            <a:pPr marL="0" indent="0">
              <a:lnSpc>
                <a:spcPct val="80000"/>
              </a:lnSpc>
              <a:buClr>
                <a:srgbClr val="ACCBF9">
                  <a:lumMod val="50000"/>
                </a:srgbClr>
              </a:buClr>
              <a:buNone/>
            </a:pPr>
            <a:r>
              <a:rPr lang="en-US" sz="2800" dirty="0"/>
              <a:t>To change a culture into one that is more LEAN and far more efficient, we need to make a shift from traditional training models, instead focusing our energy and resources into the development of mentored managers and supervisors who have the capacity to change service delivery by actively growing team members. </a:t>
            </a:r>
          </a:p>
          <a:p>
            <a:pPr marL="342900" indent="-342900">
              <a:lnSpc>
                <a:spcPct val="80000"/>
              </a:lnSpc>
              <a:buClr>
                <a:srgbClr val="ACCBF9">
                  <a:lumMod val="50000"/>
                </a:srgbClr>
              </a:buClr>
              <a:buFont typeface="Wingdings" panose="05000000000000000000" pitchFamily="2" charset="2"/>
              <a:buChar char="v"/>
            </a:pPr>
            <a:endParaRPr lang="en-US" sz="2800" dirty="0"/>
          </a:p>
          <a:p>
            <a:pPr marL="0" indent="0">
              <a:lnSpc>
                <a:spcPct val="80000"/>
              </a:lnSpc>
              <a:buClr>
                <a:srgbClr val="ACCBF9">
                  <a:lumMod val="50000"/>
                </a:srgbClr>
              </a:buClr>
              <a:buNone/>
            </a:pPr>
            <a:r>
              <a:rPr lang="en-US" sz="2800" dirty="0"/>
              <a:t>Managers and supervisors are a critical resource within an organization, as they not only provide stability and continuity through higher retention rates; they are in the unique position to directly affect quality improvement. </a:t>
            </a:r>
          </a:p>
          <a:p>
            <a:endParaRPr lang="en-US" dirty="0"/>
          </a:p>
        </p:txBody>
      </p:sp>
      <p:sp>
        <p:nvSpPr>
          <p:cNvPr id="4" name="Slide Number Placeholder 3">
            <a:extLst>
              <a:ext uri="{FF2B5EF4-FFF2-40B4-BE49-F238E27FC236}">
                <a16:creationId xmlns:a16="http://schemas.microsoft.com/office/drawing/2014/main" id="{3B142710-C979-DA43-9053-BBF04811E4CB}"/>
              </a:ext>
            </a:extLst>
          </p:cNvPr>
          <p:cNvSpPr>
            <a:spLocks noGrp="1"/>
          </p:cNvSpPr>
          <p:nvPr>
            <p:ph type="sldNum" sz="quarter" idx="12"/>
          </p:nvPr>
        </p:nvSpPr>
        <p:spPr/>
        <p:txBody>
          <a:bodyPr/>
          <a:lstStyle/>
          <a:p>
            <a:fld id="{6FA7B55B-C470-D24B-91B7-09AE1FD77278}" type="slidenum">
              <a:rPr lang="en-US" smtClean="0"/>
              <a:t>2</a:t>
            </a:fld>
            <a:endParaRPr lang="en-US" dirty="0"/>
          </a:p>
        </p:txBody>
      </p:sp>
    </p:spTree>
    <p:extLst>
      <p:ext uri="{BB962C8B-B14F-4D97-AF65-F5344CB8AC3E}">
        <p14:creationId xmlns:p14="http://schemas.microsoft.com/office/powerpoint/2010/main" val="1135703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9CABEECE-16AC-E841-956D-6C52E0FBF9F3}"/>
              </a:ext>
            </a:extLst>
          </p:cNvPr>
          <p:cNvSpPr>
            <a:spLocks noGrp="1"/>
          </p:cNvSpPr>
          <p:nvPr>
            <p:ph type="title"/>
          </p:nvPr>
        </p:nvSpPr>
        <p:spPr>
          <a:xfrm>
            <a:off x="1981200" y="152400"/>
            <a:ext cx="6172200" cy="850900"/>
          </a:xfrm>
        </p:spPr>
        <p:txBody>
          <a:bodyPr/>
          <a:lstStyle/>
          <a:p>
            <a:r>
              <a:rPr lang="en-US" altLang="en-US" sz="4000" dirty="0">
                <a:ea typeface="ＭＳ Ｐゴシック" panose="020B0600070205080204" pitchFamily="34" charset="-128"/>
              </a:rPr>
              <a:t>Employment Flow</a:t>
            </a:r>
          </a:p>
        </p:txBody>
      </p:sp>
      <p:sp>
        <p:nvSpPr>
          <p:cNvPr id="5" name="Predefined Process 4">
            <a:extLst>
              <a:ext uri="{FF2B5EF4-FFF2-40B4-BE49-F238E27FC236}">
                <a16:creationId xmlns:a16="http://schemas.microsoft.com/office/drawing/2014/main" id="{A6312E86-C00A-4D44-95CF-B51C1A133D57}"/>
              </a:ext>
            </a:extLst>
          </p:cNvPr>
          <p:cNvSpPr/>
          <p:nvPr/>
        </p:nvSpPr>
        <p:spPr>
          <a:xfrm>
            <a:off x="1565744" y="1249990"/>
            <a:ext cx="1711415" cy="1153040"/>
          </a:xfrm>
          <a:prstGeom prst="flowChartPredefinedProcess">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b="1" dirty="0">
                <a:solidFill>
                  <a:schemeClr val="bg1"/>
                </a:solidFill>
                <a:latin typeface="Arial Black"/>
                <a:cs typeface="Arial Black"/>
              </a:rPr>
              <a:t>Referral</a:t>
            </a:r>
            <a:r>
              <a:rPr lang="en-US" dirty="0"/>
              <a:t> </a:t>
            </a:r>
          </a:p>
        </p:txBody>
      </p:sp>
      <p:sp>
        <p:nvSpPr>
          <p:cNvPr id="6" name="Data 5">
            <a:extLst>
              <a:ext uri="{FF2B5EF4-FFF2-40B4-BE49-F238E27FC236}">
                <a16:creationId xmlns:a16="http://schemas.microsoft.com/office/drawing/2014/main" id="{9ABD2A3D-426E-BC40-A950-CAE8816B53E5}"/>
              </a:ext>
            </a:extLst>
          </p:cNvPr>
          <p:cNvSpPr/>
          <p:nvPr/>
        </p:nvSpPr>
        <p:spPr>
          <a:xfrm>
            <a:off x="3061133" y="1336031"/>
            <a:ext cx="3062435" cy="2651539"/>
          </a:xfrm>
          <a:prstGeom prst="flowChartInputOutpu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b="1" dirty="0">
                <a:solidFill>
                  <a:srgbClr val="000000"/>
                </a:solidFill>
                <a:latin typeface="Arial Black"/>
                <a:cs typeface="Arial Black"/>
              </a:rPr>
              <a:t>High Quality Assessment of Wants and Needs</a:t>
            </a:r>
          </a:p>
        </p:txBody>
      </p:sp>
      <p:sp>
        <p:nvSpPr>
          <p:cNvPr id="8" name="Multidocument 7">
            <a:extLst>
              <a:ext uri="{FF2B5EF4-FFF2-40B4-BE49-F238E27FC236}">
                <a16:creationId xmlns:a16="http://schemas.microsoft.com/office/drawing/2014/main" id="{CC5B0A71-EA32-104A-BE18-1886299ED136}"/>
              </a:ext>
            </a:extLst>
          </p:cNvPr>
          <p:cNvSpPr/>
          <p:nvPr/>
        </p:nvSpPr>
        <p:spPr>
          <a:xfrm>
            <a:off x="5682926" y="2099292"/>
            <a:ext cx="1465013" cy="1207353"/>
          </a:xfrm>
          <a:prstGeom prst="flowChartMultidocument">
            <a:avLst/>
          </a:prstGeom>
          <a:solidFill>
            <a:srgbClr val="97A7D0"/>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latin typeface="Arial Black"/>
                <a:cs typeface="Arial Black"/>
              </a:rPr>
              <a:t>Plan</a:t>
            </a:r>
          </a:p>
        </p:txBody>
      </p:sp>
      <p:sp>
        <p:nvSpPr>
          <p:cNvPr id="9" name="Process 8">
            <a:extLst>
              <a:ext uri="{FF2B5EF4-FFF2-40B4-BE49-F238E27FC236}">
                <a16:creationId xmlns:a16="http://schemas.microsoft.com/office/drawing/2014/main" id="{BCD12B7E-11F7-C949-A65F-5A02A2A9D06A}"/>
              </a:ext>
            </a:extLst>
          </p:cNvPr>
          <p:cNvSpPr/>
          <p:nvPr/>
        </p:nvSpPr>
        <p:spPr>
          <a:xfrm>
            <a:off x="1524000" y="4843958"/>
            <a:ext cx="8418908" cy="612648"/>
          </a:xfrm>
          <a:prstGeom prst="flowChartProcess">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10" name="Right Arrow 9">
            <a:extLst>
              <a:ext uri="{FF2B5EF4-FFF2-40B4-BE49-F238E27FC236}">
                <a16:creationId xmlns:a16="http://schemas.microsoft.com/office/drawing/2014/main" id="{C3AD81EB-EF65-2740-8C73-AF7510B3F78B}"/>
              </a:ext>
            </a:extLst>
          </p:cNvPr>
          <p:cNvSpPr/>
          <p:nvPr/>
        </p:nvSpPr>
        <p:spPr>
          <a:xfrm>
            <a:off x="9971211" y="4437975"/>
            <a:ext cx="978408" cy="1424613"/>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12" name="Rectangle 11">
            <a:extLst>
              <a:ext uri="{FF2B5EF4-FFF2-40B4-BE49-F238E27FC236}">
                <a16:creationId xmlns:a16="http://schemas.microsoft.com/office/drawing/2014/main" id="{631119A2-D7B3-9745-812E-79A83E2B5EC0}"/>
              </a:ext>
            </a:extLst>
          </p:cNvPr>
          <p:cNvSpPr/>
          <p:nvPr/>
        </p:nvSpPr>
        <p:spPr>
          <a:xfrm>
            <a:off x="1524000" y="4672613"/>
            <a:ext cx="1277730" cy="914400"/>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latin typeface="Arial Black"/>
                <a:cs typeface="Arial Black"/>
              </a:rPr>
              <a:t>Initial Contact</a:t>
            </a:r>
          </a:p>
        </p:txBody>
      </p:sp>
      <p:sp>
        <p:nvSpPr>
          <p:cNvPr id="13" name="Rectangle 12">
            <a:extLst>
              <a:ext uri="{FF2B5EF4-FFF2-40B4-BE49-F238E27FC236}">
                <a16:creationId xmlns:a16="http://schemas.microsoft.com/office/drawing/2014/main" id="{7D274639-BF97-CE44-8A88-7B99CAFAFB45}"/>
              </a:ext>
            </a:extLst>
          </p:cNvPr>
          <p:cNvSpPr/>
          <p:nvPr/>
        </p:nvSpPr>
        <p:spPr>
          <a:xfrm>
            <a:off x="2801731" y="4672613"/>
            <a:ext cx="3321837" cy="914400"/>
          </a:xfrm>
          <a:prstGeom prst="rect">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latin typeface="Arial Black"/>
                <a:cs typeface="Arial Black"/>
              </a:rPr>
              <a:t>Informational Interview</a:t>
            </a:r>
          </a:p>
        </p:txBody>
      </p:sp>
      <p:sp>
        <p:nvSpPr>
          <p:cNvPr id="14" name="Rectangle 13">
            <a:extLst>
              <a:ext uri="{FF2B5EF4-FFF2-40B4-BE49-F238E27FC236}">
                <a16:creationId xmlns:a16="http://schemas.microsoft.com/office/drawing/2014/main" id="{FCA8A35A-CDD8-F540-908C-9DF4FD2ACBFC}"/>
              </a:ext>
            </a:extLst>
          </p:cNvPr>
          <p:cNvSpPr/>
          <p:nvPr/>
        </p:nvSpPr>
        <p:spPr>
          <a:xfrm>
            <a:off x="6123567" y="4672613"/>
            <a:ext cx="1474650" cy="91440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latin typeface="Arial Black"/>
                <a:cs typeface="Arial Black"/>
              </a:rPr>
              <a:t>Proposal</a:t>
            </a:r>
          </a:p>
        </p:txBody>
      </p:sp>
      <p:sp>
        <p:nvSpPr>
          <p:cNvPr id="15" name="Rectangle 14">
            <a:extLst>
              <a:ext uri="{FF2B5EF4-FFF2-40B4-BE49-F238E27FC236}">
                <a16:creationId xmlns:a16="http://schemas.microsoft.com/office/drawing/2014/main" id="{E91410FE-2CFB-7E47-85AA-21093338D8FD}"/>
              </a:ext>
            </a:extLst>
          </p:cNvPr>
          <p:cNvSpPr/>
          <p:nvPr/>
        </p:nvSpPr>
        <p:spPr>
          <a:xfrm>
            <a:off x="7559902" y="4683894"/>
            <a:ext cx="1659360" cy="9144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latin typeface="Arial Black"/>
                <a:cs typeface="Arial Black"/>
              </a:rPr>
              <a:t>Service After the Match</a:t>
            </a:r>
          </a:p>
        </p:txBody>
      </p:sp>
      <p:sp>
        <p:nvSpPr>
          <p:cNvPr id="16" name="Alternate Process 15">
            <a:extLst>
              <a:ext uri="{FF2B5EF4-FFF2-40B4-BE49-F238E27FC236}">
                <a16:creationId xmlns:a16="http://schemas.microsoft.com/office/drawing/2014/main" id="{C5288D0C-092A-7341-91A7-3BA47A362C2B}"/>
              </a:ext>
            </a:extLst>
          </p:cNvPr>
          <p:cNvSpPr/>
          <p:nvPr/>
        </p:nvSpPr>
        <p:spPr>
          <a:xfrm>
            <a:off x="8453529" y="2861754"/>
            <a:ext cx="1659360" cy="1536629"/>
          </a:xfrm>
          <a:prstGeom prst="flowChartAlternateProcess">
            <a:avLst/>
          </a:prstGeom>
          <a:solidFill>
            <a:schemeClr val="bg2">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latin typeface="Arial Black"/>
                <a:cs typeface="Arial Black"/>
              </a:rPr>
              <a:t>Follow Up</a:t>
            </a:r>
          </a:p>
        </p:txBody>
      </p:sp>
      <p:sp>
        <p:nvSpPr>
          <p:cNvPr id="7" name="Decision 6">
            <a:extLst>
              <a:ext uri="{FF2B5EF4-FFF2-40B4-BE49-F238E27FC236}">
                <a16:creationId xmlns:a16="http://schemas.microsoft.com/office/drawing/2014/main" id="{5C31F901-71D7-D947-B05C-94FB07E90B3F}"/>
              </a:ext>
            </a:extLst>
          </p:cNvPr>
          <p:cNvSpPr/>
          <p:nvPr/>
        </p:nvSpPr>
        <p:spPr>
          <a:xfrm>
            <a:off x="6297750" y="3306644"/>
            <a:ext cx="1947626" cy="1462918"/>
          </a:xfrm>
          <a:prstGeom prst="flowChartDecision">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latin typeface="Arial Black"/>
                <a:cs typeface="Arial Black"/>
              </a:rPr>
              <a:t>Job</a:t>
            </a:r>
          </a:p>
          <a:p>
            <a:pPr algn="ctr" eaLnBrk="1" hangingPunct="1">
              <a:defRPr/>
            </a:pPr>
            <a:r>
              <a:rPr lang="en-US" dirty="0">
                <a:solidFill>
                  <a:srgbClr val="000000"/>
                </a:solidFill>
                <a:latin typeface="Arial Black"/>
                <a:cs typeface="Arial Black"/>
              </a:rPr>
              <a:t>Match</a:t>
            </a:r>
          </a:p>
        </p:txBody>
      </p:sp>
      <p:cxnSp>
        <p:nvCxnSpPr>
          <p:cNvPr id="18" name="Straight Arrow Connector 17">
            <a:extLst>
              <a:ext uri="{FF2B5EF4-FFF2-40B4-BE49-F238E27FC236}">
                <a16:creationId xmlns:a16="http://schemas.microsoft.com/office/drawing/2014/main" id="{A0931848-619B-0C44-B3B0-B547D71C5D24}"/>
              </a:ext>
            </a:extLst>
          </p:cNvPr>
          <p:cNvCxnSpPr>
            <a:stCxn id="5" idx="3"/>
            <a:endCxn id="6" idx="2"/>
          </p:cNvCxnSpPr>
          <p:nvPr/>
        </p:nvCxnSpPr>
        <p:spPr>
          <a:xfrm>
            <a:off x="3276600" y="1827214"/>
            <a:ext cx="90488" cy="8350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46899151-70A9-F141-9DD1-EEEDA3B123FD}"/>
              </a:ext>
            </a:extLst>
          </p:cNvPr>
          <p:cNvCxnSpPr>
            <a:endCxn id="8" idx="0"/>
          </p:cNvCxnSpPr>
          <p:nvPr/>
        </p:nvCxnSpPr>
        <p:spPr>
          <a:xfrm>
            <a:off x="5992814" y="1860551"/>
            <a:ext cx="523875" cy="2381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0FE3D467-BFF8-9042-98E9-CC8F04EC007B}"/>
              </a:ext>
            </a:extLst>
          </p:cNvPr>
          <p:cNvCxnSpPr>
            <a:stCxn id="8" idx="3"/>
            <a:endCxn id="7" idx="0"/>
          </p:cNvCxnSpPr>
          <p:nvPr/>
        </p:nvCxnSpPr>
        <p:spPr>
          <a:xfrm>
            <a:off x="7148514" y="2703513"/>
            <a:ext cx="123825" cy="6032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F92A5C99-4C45-5B46-8C15-CD1B4A3645D7}"/>
              </a:ext>
            </a:extLst>
          </p:cNvPr>
          <p:cNvCxnSpPr>
            <a:stCxn id="7" idx="3"/>
          </p:cNvCxnSpPr>
          <p:nvPr/>
        </p:nvCxnSpPr>
        <p:spPr>
          <a:xfrm flipV="1">
            <a:off x="8245476" y="3763964"/>
            <a:ext cx="207963" cy="2746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8F7E58DE-121B-E34A-81A7-3E983AFB6088}"/>
              </a:ext>
            </a:extLst>
          </p:cNvPr>
          <p:cNvSpPr/>
          <p:nvPr/>
        </p:nvSpPr>
        <p:spPr>
          <a:xfrm>
            <a:off x="9219262" y="4683894"/>
            <a:ext cx="1256687" cy="914400"/>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latin typeface="Arial Black"/>
                <a:cs typeface="Arial Black"/>
              </a:rPr>
              <a:t>Network</a:t>
            </a:r>
          </a:p>
        </p:txBody>
      </p:sp>
      <p:sp>
        <p:nvSpPr>
          <p:cNvPr id="2" name="Oval 1">
            <a:extLst>
              <a:ext uri="{FF2B5EF4-FFF2-40B4-BE49-F238E27FC236}">
                <a16:creationId xmlns:a16="http://schemas.microsoft.com/office/drawing/2014/main" id="{4E4F1E2E-C86F-6B4B-829B-DDFA591C01A0}"/>
              </a:ext>
            </a:extLst>
          </p:cNvPr>
          <p:cNvSpPr/>
          <p:nvPr/>
        </p:nvSpPr>
        <p:spPr>
          <a:xfrm>
            <a:off x="1064626" y="3893627"/>
            <a:ext cx="2844478" cy="238896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DB008E8A-DAC7-3341-97FF-1FD4DBB19A97}"/>
              </a:ext>
            </a:extLst>
          </p:cNvPr>
          <p:cNvSpPr>
            <a:spLocks noGrp="1"/>
          </p:cNvSpPr>
          <p:nvPr>
            <p:ph type="sldNum" sz="quarter" idx="12"/>
          </p:nvPr>
        </p:nvSpPr>
        <p:spPr/>
        <p:txBody>
          <a:bodyPr/>
          <a:lstStyle/>
          <a:p>
            <a:fld id="{6FA7B55B-C470-D24B-91B7-09AE1FD77278}" type="slidenum">
              <a:rPr lang="en-US" smtClean="0"/>
              <a:t>20</a:t>
            </a:fld>
            <a:endParaRPr lang="en-US" dirty="0"/>
          </a:p>
        </p:txBody>
      </p:sp>
    </p:spTree>
    <p:extLst>
      <p:ext uri="{BB962C8B-B14F-4D97-AF65-F5344CB8AC3E}">
        <p14:creationId xmlns:p14="http://schemas.microsoft.com/office/powerpoint/2010/main" val="12982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EC1040AC-D8DF-954C-8432-103C2E0796A3}"/>
              </a:ext>
            </a:extLst>
          </p:cNvPr>
          <p:cNvSpPr>
            <a:spLocks noGrp="1"/>
          </p:cNvSpPr>
          <p:nvPr>
            <p:ph type="title"/>
          </p:nvPr>
        </p:nvSpPr>
        <p:spPr>
          <a:xfrm>
            <a:off x="1981200" y="363509"/>
            <a:ext cx="8305800" cy="638175"/>
          </a:xfrm>
        </p:spPr>
        <p:txBody>
          <a:bodyPr>
            <a:noAutofit/>
          </a:bodyPr>
          <a:lstStyle/>
          <a:p>
            <a:r>
              <a:rPr lang="en-US" altLang="en-US" sz="4000" dirty="0">
                <a:ea typeface="ＭＳ Ｐゴシック" panose="020B0600070205080204" pitchFamily="34" charset="-128"/>
              </a:rPr>
              <a:t>Allocating Resources</a:t>
            </a:r>
          </a:p>
        </p:txBody>
      </p:sp>
      <p:sp>
        <p:nvSpPr>
          <p:cNvPr id="4" name="Rectangle 3">
            <a:extLst>
              <a:ext uri="{FF2B5EF4-FFF2-40B4-BE49-F238E27FC236}">
                <a16:creationId xmlns:a16="http://schemas.microsoft.com/office/drawing/2014/main" id="{7E28A2E0-AE37-E443-A1B5-E2027AD49B5F}"/>
              </a:ext>
            </a:extLst>
          </p:cNvPr>
          <p:cNvSpPr/>
          <p:nvPr/>
        </p:nvSpPr>
        <p:spPr>
          <a:xfrm>
            <a:off x="2459876" y="1557543"/>
            <a:ext cx="7272248" cy="736956"/>
          </a:xfrm>
          <a:prstGeom prst="rect">
            <a:avLst/>
          </a:prstGeom>
          <a:solidFill>
            <a:schemeClr val="bg2">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b="1" dirty="0">
                <a:solidFill>
                  <a:schemeClr val="bg1"/>
                </a:solidFill>
                <a:cs typeface="Arial Black"/>
              </a:rPr>
              <a:t>NETWORKING</a:t>
            </a:r>
          </a:p>
        </p:txBody>
      </p:sp>
      <p:pic>
        <p:nvPicPr>
          <p:cNvPr id="3" name="Picture 2">
            <a:extLst>
              <a:ext uri="{FF2B5EF4-FFF2-40B4-BE49-F238E27FC236}">
                <a16:creationId xmlns:a16="http://schemas.microsoft.com/office/drawing/2014/main" id="{C6625758-D5DF-0847-8EC5-3026D5BD39C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9728" y="2755624"/>
            <a:ext cx="2382944" cy="1847369"/>
          </a:xfrm>
          <a:prstGeom prst="rect">
            <a:avLst/>
          </a:prstGeom>
        </p:spPr>
      </p:pic>
      <p:pic>
        <p:nvPicPr>
          <p:cNvPr id="21" name="Picture 20">
            <a:extLst>
              <a:ext uri="{FF2B5EF4-FFF2-40B4-BE49-F238E27FC236}">
                <a16:creationId xmlns:a16="http://schemas.microsoft.com/office/drawing/2014/main" id="{CF1DF771-9E1F-BA44-9315-4B6D472D156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134100" y="2755624"/>
            <a:ext cx="2382944" cy="1847369"/>
          </a:xfrm>
          <a:prstGeom prst="rect">
            <a:avLst/>
          </a:prstGeom>
        </p:spPr>
      </p:pic>
      <p:pic>
        <p:nvPicPr>
          <p:cNvPr id="22" name="Picture 21">
            <a:extLst>
              <a:ext uri="{FF2B5EF4-FFF2-40B4-BE49-F238E27FC236}">
                <a16:creationId xmlns:a16="http://schemas.microsoft.com/office/drawing/2014/main" id="{C440FA9E-C658-8E47-993E-9D435F3E42D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463214" y="2755624"/>
            <a:ext cx="2382944" cy="1847369"/>
          </a:xfrm>
          <a:prstGeom prst="rect">
            <a:avLst/>
          </a:prstGeom>
        </p:spPr>
      </p:pic>
      <p:pic>
        <p:nvPicPr>
          <p:cNvPr id="23" name="Picture 22">
            <a:extLst>
              <a:ext uri="{FF2B5EF4-FFF2-40B4-BE49-F238E27FC236}">
                <a16:creationId xmlns:a16="http://schemas.microsoft.com/office/drawing/2014/main" id="{B904E37C-5AB9-AE46-9DE1-3856D510393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804986" y="2768043"/>
            <a:ext cx="2382944" cy="1847369"/>
          </a:xfrm>
          <a:prstGeom prst="rect">
            <a:avLst/>
          </a:prstGeom>
        </p:spPr>
      </p:pic>
      <p:sp>
        <p:nvSpPr>
          <p:cNvPr id="2" name="Slide Number Placeholder 1">
            <a:extLst>
              <a:ext uri="{FF2B5EF4-FFF2-40B4-BE49-F238E27FC236}">
                <a16:creationId xmlns:a16="http://schemas.microsoft.com/office/drawing/2014/main" id="{7B7EA0E7-66A1-3B46-8FF4-A4AFA70CECD3}"/>
              </a:ext>
            </a:extLst>
          </p:cNvPr>
          <p:cNvSpPr>
            <a:spLocks noGrp="1"/>
          </p:cNvSpPr>
          <p:nvPr>
            <p:ph type="sldNum" sz="quarter" idx="12"/>
          </p:nvPr>
        </p:nvSpPr>
        <p:spPr/>
        <p:txBody>
          <a:bodyPr/>
          <a:lstStyle/>
          <a:p>
            <a:fld id="{6FA7B55B-C470-D24B-91B7-09AE1FD77278}" type="slidenum">
              <a:rPr lang="en-US" smtClean="0"/>
              <a:t>21</a:t>
            </a:fld>
            <a:endParaRPr lang="en-US" dirty="0"/>
          </a:p>
        </p:txBody>
      </p:sp>
    </p:spTree>
    <p:extLst>
      <p:ext uri="{BB962C8B-B14F-4D97-AF65-F5344CB8AC3E}">
        <p14:creationId xmlns:p14="http://schemas.microsoft.com/office/powerpoint/2010/main" val="2588263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EC1040AC-D8DF-954C-8432-103C2E0796A3}"/>
              </a:ext>
            </a:extLst>
          </p:cNvPr>
          <p:cNvSpPr>
            <a:spLocks noGrp="1"/>
          </p:cNvSpPr>
          <p:nvPr>
            <p:ph type="title"/>
          </p:nvPr>
        </p:nvSpPr>
        <p:spPr>
          <a:xfrm>
            <a:off x="1981200" y="157164"/>
            <a:ext cx="8305800" cy="638175"/>
          </a:xfrm>
        </p:spPr>
        <p:txBody>
          <a:bodyPr>
            <a:noAutofit/>
          </a:bodyPr>
          <a:lstStyle/>
          <a:p>
            <a:r>
              <a:rPr lang="en-US" altLang="en-US" sz="4000" dirty="0">
                <a:ea typeface="ＭＳ Ｐゴシック" panose="020B0600070205080204" pitchFamily="34" charset="-128"/>
              </a:rPr>
              <a:t>Allocating Resources</a:t>
            </a:r>
          </a:p>
        </p:txBody>
      </p:sp>
      <p:sp>
        <p:nvSpPr>
          <p:cNvPr id="4" name="Rectangle 3">
            <a:extLst>
              <a:ext uri="{FF2B5EF4-FFF2-40B4-BE49-F238E27FC236}">
                <a16:creationId xmlns:a16="http://schemas.microsoft.com/office/drawing/2014/main" id="{7E28A2E0-AE37-E443-A1B5-E2027AD49B5F}"/>
              </a:ext>
            </a:extLst>
          </p:cNvPr>
          <p:cNvSpPr/>
          <p:nvPr/>
        </p:nvSpPr>
        <p:spPr>
          <a:xfrm>
            <a:off x="1665100" y="1027840"/>
            <a:ext cx="7272248" cy="736956"/>
          </a:xfrm>
          <a:prstGeom prst="rect">
            <a:avLst/>
          </a:prstGeom>
          <a:solidFill>
            <a:schemeClr val="bg2">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b="1" dirty="0">
                <a:solidFill>
                  <a:schemeClr val="bg1"/>
                </a:solidFill>
                <a:cs typeface="Arial Black"/>
              </a:rPr>
              <a:t>NETWORKING</a:t>
            </a:r>
          </a:p>
        </p:txBody>
      </p:sp>
      <p:sp>
        <p:nvSpPr>
          <p:cNvPr id="7" name="Rectangle 6">
            <a:extLst>
              <a:ext uri="{FF2B5EF4-FFF2-40B4-BE49-F238E27FC236}">
                <a16:creationId xmlns:a16="http://schemas.microsoft.com/office/drawing/2014/main" id="{4AD2568B-3EBF-E24F-B588-2DCE028AED10}"/>
              </a:ext>
            </a:extLst>
          </p:cNvPr>
          <p:cNvSpPr/>
          <p:nvPr/>
        </p:nvSpPr>
        <p:spPr>
          <a:xfrm>
            <a:off x="1665099" y="2939342"/>
            <a:ext cx="1599122" cy="1674786"/>
          </a:xfrm>
          <a:prstGeom prst="rect">
            <a:avLst/>
          </a:prstGeom>
          <a:solidFill>
            <a:schemeClr val="bg2">
              <a:lumMod val="20000"/>
              <a:lumOff val="8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Arial Black"/>
              </a:rPr>
              <a:t>JOB</a:t>
            </a:r>
          </a:p>
          <a:p>
            <a:pPr algn="ctr">
              <a:defRPr/>
            </a:pPr>
            <a:r>
              <a:rPr lang="en-US" b="1" dirty="0">
                <a:solidFill>
                  <a:schemeClr val="bg1"/>
                </a:solidFill>
                <a:cs typeface="Arial Black"/>
              </a:rPr>
              <a:t>SEEKER</a:t>
            </a:r>
          </a:p>
        </p:txBody>
      </p:sp>
      <p:sp>
        <p:nvSpPr>
          <p:cNvPr id="8" name="Rectangle 7">
            <a:extLst>
              <a:ext uri="{FF2B5EF4-FFF2-40B4-BE49-F238E27FC236}">
                <a16:creationId xmlns:a16="http://schemas.microsoft.com/office/drawing/2014/main" id="{98683A6B-3A01-F44C-B4CD-300DC88FD0CA}"/>
              </a:ext>
            </a:extLst>
          </p:cNvPr>
          <p:cNvSpPr/>
          <p:nvPr/>
        </p:nvSpPr>
        <p:spPr>
          <a:xfrm>
            <a:off x="1665099" y="4915122"/>
            <a:ext cx="1599122" cy="1674786"/>
          </a:xfrm>
          <a:prstGeom prst="rect">
            <a:avLst/>
          </a:prstGeom>
          <a:solidFill>
            <a:schemeClr val="bg2">
              <a:lumMod val="20000"/>
              <a:lumOff val="8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Arial Black"/>
              </a:rPr>
              <a:t>TEAM MEMBERS</a:t>
            </a:r>
          </a:p>
        </p:txBody>
      </p:sp>
      <p:sp>
        <p:nvSpPr>
          <p:cNvPr id="11" name="Rectangle 10">
            <a:extLst>
              <a:ext uri="{FF2B5EF4-FFF2-40B4-BE49-F238E27FC236}">
                <a16:creationId xmlns:a16="http://schemas.microsoft.com/office/drawing/2014/main" id="{898C7B45-6768-F14B-AEF6-3289E6277476}"/>
              </a:ext>
            </a:extLst>
          </p:cNvPr>
          <p:cNvSpPr/>
          <p:nvPr/>
        </p:nvSpPr>
        <p:spPr>
          <a:xfrm>
            <a:off x="3781168" y="1976968"/>
            <a:ext cx="2163518" cy="694314"/>
          </a:xfrm>
          <a:prstGeom prst="rect">
            <a:avLst/>
          </a:prstGeom>
          <a:solidFill>
            <a:schemeClr val="bg2">
              <a:lumMod val="20000"/>
              <a:lumOff val="80000"/>
            </a:schemeClr>
          </a:solidFill>
          <a:ln>
            <a:solidFill>
              <a:srgbClr val="BFBFB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Arial Black"/>
              </a:rPr>
              <a:t>FORMAL</a:t>
            </a:r>
          </a:p>
        </p:txBody>
      </p:sp>
      <p:sp>
        <p:nvSpPr>
          <p:cNvPr id="12" name="Rectangle 11">
            <a:extLst>
              <a:ext uri="{FF2B5EF4-FFF2-40B4-BE49-F238E27FC236}">
                <a16:creationId xmlns:a16="http://schemas.microsoft.com/office/drawing/2014/main" id="{D951B39A-AFBD-4246-80E3-C3CA891E9D46}"/>
              </a:ext>
            </a:extLst>
          </p:cNvPr>
          <p:cNvSpPr/>
          <p:nvPr/>
        </p:nvSpPr>
        <p:spPr>
          <a:xfrm>
            <a:off x="6431171" y="2006141"/>
            <a:ext cx="2277640" cy="694314"/>
          </a:xfrm>
          <a:prstGeom prst="rect">
            <a:avLst/>
          </a:prstGeom>
          <a:solidFill>
            <a:schemeClr val="bg2">
              <a:lumMod val="20000"/>
              <a:lumOff val="80000"/>
            </a:schemeClr>
          </a:solidFill>
          <a:ln>
            <a:solidFill>
              <a:srgbClr val="BFBFB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Arial Black"/>
              </a:rPr>
              <a:t>INFORMAL</a:t>
            </a:r>
          </a:p>
        </p:txBody>
      </p:sp>
      <p:pic>
        <p:nvPicPr>
          <p:cNvPr id="3" name="Picture 2">
            <a:extLst>
              <a:ext uri="{FF2B5EF4-FFF2-40B4-BE49-F238E27FC236}">
                <a16:creationId xmlns:a16="http://schemas.microsoft.com/office/drawing/2014/main" id="{C6625758-D5DF-0847-8EC5-3026D5BD39C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781168" y="2945196"/>
            <a:ext cx="2382944" cy="1847369"/>
          </a:xfrm>
          <a:prstGeom prst="rect">
            <a:avLst/>
          </a:prstGeom>
        </p:spPr>
      </p:pic>
      <p:sp>
        <p:nvSpPr>
          <p:cNvPr id="2" name="Slide Number Placeholder 1">
            <a:extLst>
              <a:ext uri="{FF2B5EF4-FFF2-40B4-BE49-F238E27FC236}">
                <a16:creationId xmlns:a16="http://schemas.microsoft.com/office/drawing/2014/main" id="{3E0E95C9-C921-7143-B4C4-152248F69486}"/>
              </a:ext>
            </a:extLst>
          </p:cNvPr>
          <p:cNvSpPr>
            <a:spLocks noGrp="1"/>
          </p:cNvSpPr>
          <p:nvPr>
            <p:ph type="sldNum" sz="quarter" idx="12"/>
          </p:nvPr>
        </p:nvSpPr>
        <p:spPr/>
        <p:txBody>
          <a:bodyPr/>
          <a:lstStyle/>
          <a:p>
            <a:fld id="{6FA7B55B-C470-D24B-91B7-09AE1FD77278}" type="slidenum">
              <a:rPr lang="en-US" smtClean="0"/>
              <a:t>22</a:t>
            </a:fld>
            <a:endParaRPr lang="en-US" dirty="0"/>
          </a:p>
        </p:txBody>
      </p:sp>
    </p:spTree>
    <p:extLst>
      <p:ext uri="{BB962C8B-B14F-4D97-AF65-F5344CB8AC3E}">
        <p14:creationId xmlns:p14="http://schemas.microsoft.com/office/powerpoint/2010/main" val="3475536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EC1040AC-D8DF-954C-8432-103C2E0796A3}"/>
              </a:ext>
            </a:extLst>
          </p:cNvPr>
          <p:cNvSpPr>
            <a:spLocks noGrp="1"/>
          </p:cNvSpPr>
          <p:nvPr>
            <p:ph type="title"/>
          </p:nvPr>
        </p:nvSpPr>
        <p:spPr>
          <a:xfrm>
            <a:off x="1981200" y="157164"/>
            <a:ext cx="8305800" cy="638175"/>
          </a:xfrm>
        </p:spPr>
        <p:txBody>
          <a:bodyPr>
            <a:noAutofit/>
          </a:bodyPr>
          <a:lstStyle/>
          <a:p>
            <a:r>
              <a:rPr lang="en-US" altLang="en-US" sz="4000" dirty="0">
                <a:ea typeface="ＭＳ Ｐゴシック" panose="020B0600070205080204" pitchFamily="34" charset="-128"/>
              </a:rPr>
              <a:t>Allocating Resources</a:t>
            </a:r>
          </a:p>
        </p:txBody>
      </p:sp>
      <p:sp>
        <p:nvSpPr>
          <p:cNvPr id="4" name="Rectangle 3">
            <a:extLst>
              <a:ext uri="{FF2B5EF4-FFF2-40B4-BE49-F238E27FC236}">
                <a16:creationId xmlns:a16="http://schemas.microsoft.com/office/drawing/2014/main" id="{7E28A2E0-AE37-E443-A1B5-E2027AD49B5F}"/>
              </a:ext>
            </a:extLst>
          </p:cNvPr>
          <p:cNvSpPr/>
          <p:nvPr/>
        </p:nvSpPr>
        <p:spPr>
          <a:xfrm>
            <a:off x="1665100" y="1027840"/>
            <a:ext cx="7272248" cy="736956"/>
          </a:xfrm>
          <a:prstGeom prst="rect">
            <a:avLst/>
          </a:prstGeom>
          <a:solidFill>
            <a:schemeClr val="bg2">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b="1" dirty="0">
                <a:solidFill>
                  <a:schemeClr val="bg1"/>
                </a:solidFill>
                <a:cs typeface="Arial Black"/>
              </a:rPr>
              <a:t>NETWORKING</a:t>
            </a:r>
          </a:p>
        </p:txBody>
      </p:sp>
      <p:sp>
        <p:nvSpPr>
          <p:cNvPr id="7" name="Rectangle 6">
            <a:extLst>
              <a:ext uri="{FF2B5EF4-FFF2-40B4-BE49-F238E27FC236}">
                <a16:creationId xmlns:a16="http://schemas.microsoft.com/office/drawing/2014/main" id="{4AD2568B-3EBF-E24F-B588-2DCE028AED10}"/>
              </a:ext>
            </a:extLst>
          </p:cNvPr>
          <p:cNvSpPr/>
          <p:nvPr/>
        </p:nvSpPr>
        <p:spPr>
          <a:xfrm>
            <a:off x="1665099" y="2939342"/>
            <a:ext cx="1599122" cy="1674786"/>
          </a:xfrm>
          <a:prstGeom prst="rect">
            <a:avLst/>
          </a:prstGeom>
          <a:solidFill>
            <a:schemeClr val="bg2">
              <a:lumMod val="20000"/>
              <a:lumOff val="8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Arial Black"/>
              </a:rPr>
              <a:t>JOB</a:t>
            </a:r>
          </a:p>
          <a:p>
            <a:pPr algn="ctr">
              <a:defRPr/>
            </a:pPr>
            <a:r>
              <a:rPr lang="en-US" b="1" dirty="0">
                <a:solidFill>
                  <a:schemeClr val="bg1"/>
                </a:solidFill>
                <a:cs typeface="Arial Black"/>
              </a:rPr>
              <a:t>SEEKER</a:t>
            </a:r>
          </a:p>
        </p:txBody>
      </p:sp>
      <p:sp>
        <p:nvSpPr>
          <p:cNvPr id="8" name="Rectangle 7">
            <a:extLst>
              <a:ext uri="{FF2B5EF4-FFF2-40B4-BE49-F238E27FC236}">
                <a16:creationId xmlns:a16="http://schemas.microsoft.com/office/drawing/2014/main" id="{98683A6B-3A01-F44C-B4CD-300DC88FD0CA}"/>
              </a:ext>
            </a:extLst>
          </p:cNvPr>
          <p:cNvSpPr/>
          <p:nvPr/>
        </p:nvSpPr>
        <p:spPr>
          <a:xfrm>
            <a:off x="1665099" y="4915122"/>
            <a:ext cx="1599122" cy="1674786"/>
          </a:xfrm>
          <a:prstGeom prst="rect">
            <a:avLst/>
          </a:prstGeom>
          <a:solidFill>
            <a:schemeClr val="bg2">
              <a:lumMod val="20000"/>
              <a:lumOff val="8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Arial Black"/>
              </a:rPr>
              <a:t>TEAM MEMBERS</a:t>
            </a:r>
          </a:p>
        </p:txBody>
      </p:sp>
      <p:sp>
        <p:nvSpPr>
          <p:cNvPr id="11" name="Rectangle 10">
            <a:extLst>
              <a:ext uri="{FF2B5EF4-FFF2-40B4-BE49-F238E27FC236}">
                <a16:creationId xmlns:a16="http://schemas.microsoft.com/office/drawing/2014/main" id="{898C7B45-6768-F14B-AEF6-3289E6277476}"/>
              </a:ext>
            </a:extLst>
          </p:cNvPr>
          <p:cNvSpPr/>
          <p:nvPr/>
        </p:nvSpPr>
        <p:spPr>
          <a:xfrm>
            <a:off x="3781168" y="1976968"/>
            <a:ext cx="2163518" cy="694314"/>
          </a:xfrm>
          <a:prstGeom prst="rect">
            <a:avLst/>
          </a:prstGeom>
          <a:solidFill>
            <a:schemeClr val="bg2">
              <a:lumMod val="20000"/>
              <a:lumOff val="80000"/>
            </a:schemeClr>
          </a:solidFill>
          <a:ln>
            <a:solidFill>
              <a:srgbClr val="BFBFB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Arial Black"/>
              </a:rPr>
              <a:t>FORMAL</a:t>
            </a:r>
          </a:p>
        </p:txBody>
      </p:sp>
      <p:sp>
        <p:nvSpPr>
          <p:cNvPr id="12" name="Rectangle 11">
            <a:extLst>
              <a:ext uri="{FF2B5EF4-FFF2-40B4-BE49-F238E27FC236}">
                <a16:creationId xmlns:a16="http://schemas.microsoft.com/office/drawing/2014/main" id="{D951B39A-AFBD-4246-80E3-C3CA891E9D46}"/>
              </a:ext>
            </a:extLst>
          </p:cNvPr>
          <p:cNvSpPr/>
          <p:nvPr/>
        </p:nvSpPr>
        <p:spPr>
          <a:xfrm>
            <a:off x="6431171" y="2006141"/>
            <a:ext cx="2277640" cy="694314"/>
          </a:xfrm>
          <a:prstGeom prst="rect">
            <a:avLst/>
          </a:prstGeom>
          <a:solidFill>
            <a:schemeClr val="bg2">
              <a:lumMod val="20000"/>
              <a:lumOff val="80000"/>
            </a:schemeClr>
          </a:solidFill>
          <a:ln>
            <a:solidFill>
              <a:srgbClr val="BFBFB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Arial Black"/>
              </a:rPr>
              <a:t>INFORMAL</a:t>
            </a:r>
          </a:p>
        </p:txBody>
      </p:sp>
      <p:pic>
        <p:nvPicPr>
          <p:cNvPr id="3" name="Picture 2">
            <a:extLst>
              <a:ext uri="{FF2B5EF4-FFF2-40B4-BE49-F238E27FC236}">
                <a16:creationId xmlns:a16="http://schemas.microsoft.com/office/drawing/2014/main" id="{C6625758-D5DF-0847-8EC5-3026D5BD39C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781168" y="2945196"/>
            <a:ext cx="2382944" cy="1847369"/>
          </a:xfrm>
          <a:prstGeom prst="rect">
            <a:avLst/>
          </a:prstGeom>
        </p:spPr>
      </p:pic>
      <p:pic>
        <p:nvPicPr>
          <p:cNvPr id="22" name="Picture 21">
            <a:extLst>
              <a:ext uri="{FF2B5EF4-FFF2-40B4-BE49-F238E27FC236}">
                <a16:creationId xmlns:a16="http://schemas.microsoft.com/office/drawing/2014/main" id="{C440FA9E-C658-8E47-993E-9D435F3E42D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786598" y="4915121"/>
            <a:ext cx="2382944" cy="1847369"/>
          </a:xfrm>
          <a:prstGeom prst="rect">
            <a:avLst/>
          </a:prstGeom>
        </p:spPr>
      </p:pic>
      <p:sp>
        <p:nvSpPr>
          <p:cNvPr id="2" name="Slide Number Placeholder 1">
            <a:extLst>
              <a:ext uri="{FF2B5EF4-FFF2-40B4-BE49-F238E27FC236}">
                <a16:creationId xmlns:a16="http://schemas.microsoft.com/office/drawing/2014/main" id="{C51C19A1-A6CE-4941-BC08-2C9F19B295A5}"/>
              </a:ext>
            </a:extLst>
          </p:cNvPr>
          <p:cNvSpPr>
            <a:spLocks noGrp="1"/>
          </p:cNvSpPr>
          <p:nvPr>
            <p:ph type="sldNum" sz="quarter" idx="12"/>
          </p:nvPr>
        </p:nvSpPr>
        <p:spPr/>
        <p:txBody>
          <a:bodyPr/>
          <a:lstStyle/>
          <a:p>
            <a:fld id="{6FA7B55B-C470-D24B-91B7-09AE1FD77278}" type="slidenum">
              <a:rPr lang="en-US" smtClean="0"/>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EC1040AC-D8DF-954C-8432-103C2E0796A3}"/>
              </a:ext>
            </a:extLst>
          </p:cNvPr>
          <p:cNvSpPr>
            <a:spLocks noGrp="1"/>
          </p:cNvSpPr>
          <p:nvPr>
            <p:ph type="title"/>
          </p:nvPr>
        </p:nvSpPr>
        <p:spPr>
          <a:xfrm>
            <a:off x="1981200" y="157164"/>
            <a:ext cx="8305800" cy="638175"/>
          </a:xfrm>
        </p:spPr>
        <p:txBody>
          <a:bodyPr>
            <a:noAutofit/>
          </a:bodyPr>
          <a:lstStyle/>
          <a:p>
            <a:r>
              <a:rPr lang="en-US" altLang="en-US" sz="4000" dirty="0">
                <a:ea typeface="ＭＳ Ｐゴシック" panose="020B0600070205080204" pitchFamily="34" charset="-128"/>
              </a:rPr>
              <a:t>Allocating Resources</a:t>
            </a:r>
          </a:p>
        </p:txBody>
      </p:sp>
      <p:sp>
        <p:nvSpPr>
          <p:cNvPr id="4" name="Rectangle 3">
            <a:extLst>
              <a:ext uri="{FF2B5EF4-FFF2-40B4-BE49-F238E27FC236}">
                <a16:creationId xmlns:a16="http://schemas.microsoft.com/office/drawing/2014/main" id="{7E28A2E0-AE37-E443-A1B5-E2027AD49B5F}"/>
              </a:ext>
            </a:extLst>
          </p:cNvPr>
          <p:cNvSpPr/>
          <p:nvPr/>
        </p:nvSpPr>
        <p:spPr>
          <a:xfrm>
            <a:off x="1665100" y="1027840"/>
            <a:ext cx="7272248" cy="736956"/>
          </a:xfrm>
          <a:prstGeom prst="rect">
            <a:avLst/>
          </a:prstGeom>
          <a:solidFill>
            <a:schemeClr val="bg2">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b="1" dirty="0">
                <a:solidFill>
                  <a:schemeClr val="bg1"/>
                </a:solidFill>
                <a:cs typeface="Arial Black"/>
              </a:rPr>
              <a:t>NETWORKING</a:t>
            </a:r>
          </a:p>
        </p:txBody>
      </p:sp>
      <p:sp>
        <p:nvSpPr>
          <p:cNvPr id="7" name="Rectangle 6">
            <a:extLst>
              <a:ext uri="{FF2B5EF4-FFF2-40B4-BE49-F238E27FC236}">
                <a16:creationId xmlns:a16="http://schemas.microsoft.com/office/drawing/2014/main" id="{4AD2568B-3EBF-E24F-B588-2DCE028AED10}"/>
              </a:ext>
            </a:extLst>
          </p:cNvPr>
          <p:cNvSpPr/>
          <p:nvPr/>
        </p:nvSpPr>
        <p:spPr>
          <a:xfrm>
            <a:off x="1665099" y="2939342"/>
            <a:ext cx="1599122" cy="1674786"/>
          </a:xfrm>
          <a:prstGeom prst="rect">
            <a:avLst/>
          </a:prstGeom>
          <a:solidFill>
            <a:schemeClr val="bg2">
              <a:lumMod val="20000"/>
              <a:lumOff val="8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Arial Black"/>
              </a:rPr>
              <a:t>JOB</a:t>
            </a:r>
          </a:p>
          <a:p>
            <a:pPr algn="ctr">
              <a:defRPr/>
            </a:pPr>
            <a:r>
              <a:rPr lang="en-US" b="1" dirty="0">
                <a:solidFill>
                  <a:schemeClr val="bg1"/>
                </a:solidFill>
                <a:cs typeface="Arial Black"/>
              </a:rPr>
              <a:t>SEEKER</a:t>
            </a:r>
          </a:p>
        </p:txBody>
      </p:sp>
      <p:sp>
        <p:nvSpPr>
          <p:cNvPr id="8" name="Rectangle 7">
            <a:extLst>
              <a:ext uri="{FF2B5EF4-FFF2-40B4-BE49-F238E27FC236}">
                <a16:creationId xmlns:a16="http://schemas.microsoft.com/office/drawing/2014/main" id="{98683A6B-3A01-F44C-B4CD-300DC88FD0CA}"/>
              </a:ext>
            </a:extLst>
          </p:cNvPr>
          <p:cNvSpPr/>
          <p:nvPr/>
        </p:nvSpPr>
        <p:spPr>
          <a:xfrm>
            <a:off x="1665099" y="4915122"/>
            <a:ext cx="1599122" cy="1674786"/>
          </a:xfrm>
          <a:prstGeom prst="rect">
            <a:avLst/>
          </a:prstGeom>
          <a:solidFill>
            <a:schemeClr val="bg2">
              <a:lumMod val="20000"/>
              <a:lumOff val="8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Arial Black"/>
              </a:rPr>
              <a:t>TEAM MEMBERS</a:t>
            </a:r>
          </a:p>
        </p:txBody>
      </p:sp>
      <p:sp>
        <p:nvSpPr>
          <p:cNvPr id="11" name="Rectangle 10">
            <a:extLst>
              <a:ext uri="{FF2B5EF4-FFF2-40B4-BE49-F238E27FC236}">
                <a16:creationId xmlns:a16="http://schemas.microsoft.com/office/drawing/2014/main" id="{898C7B45-6768-F14B-AEF6-3289E6277476}"/>
              </a:ext>
            </a:extLst>
          </p:cNvPr>
          <p:cNvSpPr/>
          <p:nvPr/>
        </p:nvSpPr>
        <p:spPr>
          <a:xfrm>
            <a:off x="3781168" y="1976968"/>
            <a:ext cx="2163518" cy="694314"/>
          </a:xfrm>
          <a:prstGeom prst="rect">
            <a:avLst/>
          </a:prstGeom>
          <a:solidFill>
            <a:schemeClr val="bg2">
              <a:lumMod val="20000"/>
              <a:lumOff val="80000"/>
            </a:schemeClr>
          </a:solidFill>
          <a:ln>
            <a:solidFill>
              <a:srgbClr val="BFBFB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Arial Black"/>
              </a:rPr>
              <a:t>FORMAL</a:t>
            </a:r>
          </a:p>
        </p:txBody>
      </p:sp>
      <p:sp>
        <p:nvSpPr>
          <p:cNvPr id="12" name="Rectangle 11">
            <a:extLst>
              <a:ext uri="{FF2B5EF4-FFF2-40B4-BE49-F238E27FC236}">
                <a16:creationId xmlns:a16="http://schemas.microsoft.com/office/drawing/2014/main" id="{D951B39A-AFBD-4246-80E3-C3CA891E9D46}"/>
              </a:ext>
            </a:extLst>
          </p:cNvPr>
          <p:cNvSpPr/>
          <p:nvPr/>
        </p:nvSpPr>
        <p:spPr>
          <a:xfrm>
            <a:off x="6431171" y="2006141"/>
            <a:ext cx="2277640" cy="694314"/>
          </a:xfrm>
          <a:prstGeom prst="rect">
            <a:avLst/>
          </a:prstGeom>
          <a:solidFill>
            <a:schemeClr val="bg2">
              <a:lumMod val="20000"/>
              <a:lumOff val="80000"/>
            </a:schemeClr>
          </a:solidFill>
          <a:ln>
            <a:solidFill>
              <a:srgbClr val="BFBFB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Arial Black"/>
              </a:rPr>
              <a:t>INFORMAL</a:t>
            </a:r>
          </a:p>
        </p:txBody>
      </p:sp>
      <p:pic>
        <p:nvPicPr>
          <p:cNvPr id="3" name="Picture 2">
            <a:extLst>
              <a:ext uri="{FF2B5EF4-FFF2-40B4-BE49-F238E27FC236}">
                <a16:creationId xmlns:a16="http://schemas.microsoft.com/office/drawing/2014/main" id="{C6625758-D5DF-0847-8EC5-3026D5BD39C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781168" y="2945196"/>
            <a:ext cx="2382944" cy="1847369"/>
          </a:xfrm>
          <a:prstGeom prst="rect">
            <a:avLst/>
          </a:prstGeom>
        </p:spPr>
      </p:pic>
      <p:pic>
        <p:nvPicPr>
          <p:cNvPr id="21" name="Picture 20">
            <a:extLst>
              <a:ext uri="{FF2B5EF4-FFF2-40B4-BE49-F238E27FC236}">
                <a16:creationId xmlns:a16="http://schemas.microsoft.com/office/drawing/2014/main" id="{CF1DF771-9E1F-BA44-9315-4B6D472D156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431171" y="2939342"/>
            <a:ext cx="2382944" cy="1847369"/>
          </a:xfrm>
          <a:prstGeom prst="rect">
            <a:avLst/>
          </a:prstGeom>
        </p:spPr>
      </p:pic>
      <p:pic>
        <p:nvPicPr>
          <p:cNvPr id="22" name="Picture 21">
            <a:extLst>
              <a:ext uri="{FF2B5EF4-FFF2-40B4-BE49-F238E27FC236}">
                <a16:creationId xmlns:a16="http://schemas.microsoft.com/office/drawing/2014/main" id="{C440FA9E-C658-8E47-993E-9D435F3E42D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786598" y="4915121"/>
            <a:ext cx="2382944" cy="1847369"/>
          </a:xfrm>
          <a:prstGeom prst="rect">
            <a:avLst/>
          </a:prstGeom>
        </p:spPr>
      </p:pic>
      <p:sp>
        <p:nvSpPr>
          <p:cNvPr id="2" name="Slide Number Placeholder 1">
            <a:extLst>
              <a:ext uri="{FF2B5EF4-FFF2-40B4-BE49-F238E27FC236}">
                <a16:creationId xmlns:a16="http://schemas.microsoft.com/office/drawing/2014/main" id="{A3E471D5-F666-954C-9C37-C18434F50886}"/>
              </a:ext>
            </a:extLst>
          </p:cNvPr>
          <p:cNvSpPr>
            <a:spLocks noGrp="1"/>
          </p:cNvSpPr>
          <p:nvPr>
            <p:ph type="sldNum" sz="quarter" idx="12"/>
          </p:nvPr>
        </p:nvSpPr>
        <p:spPr/>
        <p:txBody>
          <a:bodyPr/>
          <a:lstStyle/>
          <a:p>
            <a:fld id="{6FA7B55B-C470-D24B-91B7-09AE1FD77278}" type="slidenum">
              <a:rPr lang="en-US" smtClean="0"/>
              <a:t>24</a:t>
            </a:fld>
            <a:endParaRPr lang="en-US" dirty="0"/>
          </a:p>
        </p:txBody>
      </p:sp>
    </p:spTree>
    <p:extLst>
      <p:ext uri="{BB962C8B-B14F-4D97-AF65-F5344CB8AC3E}">
        <p14:creationId xmlns:p14="http://schemas.microsoft.com/office/powerpoint/2010/main" val="1261185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EC1040AC-D8DF-954C-8432-103C2E0796A3}"/>
              </a:ext>
            </a:extLst>
          </p:cNvPr>
          <p:cNvSpPr>
            <a:spLocks noGrp="1"/>
          </p:cNvSpPr>
          <p:nvPr>
            <p:ph type="title"/>
          </p:nvPr>
        </p:nvSpPr>
        <p:spPr>
          <a:xfrm>
            <a:off x="1981200" y="157164"/>
            <a:ext cx="8305800" cy="638175"/>
          </a:xfrm>
        </p:spPr>
        <p:txBody>
          <a:bodyPr>
            <a:noAutofit/>
          </a:bodyPr>
          <a:lstStyle/>
          <a:p>
            <a:r>
              <a:rPr lang="en-US" altLang="en-US" sz="4000" dirty="0">
                <a:ea typeface="ＭＳ Ｐゴシック" panose="020B0600070205080204" pitchFamily="34" charset="-128"/>
              </a:rPr>
              <a:t>Allocating Resources</a:t>
            </a:r>
          </a:p>
        </p:txBody>
      </p:sp>
      <p:sp>
        <p:nvSpPr>
          <p:cNvPr id="4" name="Rectangle 3">
            <a:extLst>
              <a:ext uri="{FF2B5EF4-FFF2-40B4-BE49-F238E27FC236}">
                <a16:creationId xmlns:a16="http://schemas.microsoft.com/office/drawing/2014/main" id="{7E28A2E0-AE37-E443-A1B5-E2027AD49B5F}"/>
              </a:ext>
            </a:extLst>
          </p:cNvPr>
          <p:cNvSpPr/>
          <p:nvPr/>
        </p:nvSpPr>
        <p:spPr>
          <a:xfrm>
            <a:off x="1665100" y="1027840"/>
            <a:ext cx="7272248" cy="736956"/>
          </a:xfrm>
          <a:prstGeom prst="rect">
            <a:avLst/>
          </a:prstGeom>
          <a:solidFill>
            <a:schemeClr val="bg2">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b="1" dirty="0">
                <a:solidFill>
                  <a:schemeClr val="bg1"/>
                </a:solidFill>
                <a:cs typeface="Arial Black"/>
              </a:rPr>
              <a:t>NETWORKING</a:t>
            </a:r>
          </a:p>
        </p:txBody>
      </p:sp>
      <p:sp>
        <p:nvSpPr>
          <p:cNvPr id="7" name="Rectangle 6">
            <a:extLst>
              <a:ext uri="{FF2B5EF4-FFF2-40B4-BE49-F238E27FC236}">
                <a16:creationId xmlns:a16="http://schemas.microsoft.com/office/drawing/2014/main" id="{4AD2568B-3EBF-E24F-B588-2DCE028AED10}"/>
              </a:ext>
            </a:extLst>
          </p:cNvPr>
          <p:cNvSpPr/>
          <p:nvPr/>
        </p:nvSpPr>
        <p:spPr>
          <a:xfrm>
            <a:off x="1665099" y="2939342"/>
            <a:ext cx="1599122" cy="1674786"/>
          </a:xfrm>
          <a:prstGeom prst="rect">
            <a:avLst/>
          </a:prstGeom>
          <a:solidFill>
            <a:schemeClr val="bg2">
              <a:lumMod val="20000"/>
              <a:lumOff val="8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Arial Black"/>
              </a:rPr>
              <a:t>JOB</a:t>
            </a:r>
          </a:p>
          <a:p>
            <a:pPr algn="ctr">
              <a:defRPr/>
            </a:pPr>
            <a:r>
              <a:rPr lang="en-US" b="1" dirty="0">
                <a:solidFill>
                  <a:schemeClr val="bg1"/>
                </a:solidFill>
                <a:cs typeface="Arial Black"/>
              </a:rPr>
              <a:t>SEEKER</a:t>
            </a:r>
          </a:p>
        </p:txBody>
      </p:sp>
      <p:sp>
        <p:nvSpPr>
          <p:cNvPr id="8" name="Rectangle 7">
            <a:extLst>
              <a:ext uri="{FF2B5EF4-FFF2-40B4-BE49-F238E27FC236}">
                <a16:creationId xmlns:a16="http://schemas.microsoft.com/office/drawing/2014/main" id="{98683A6B-3A01-F44C-B4CD-300DC88FD0CA}"/>
              </a:ext>
            </a:extLst>
          </p:cNvPr>
          <p:cNvSpPr/>
          <p:nvPr/>
        </p:nvSpPr>
        <p:spPr>
          <a:xfrm>
            <a:off x="1665099" y="4915122"/>
            <a:ext cx="1599122" cy="1674786"/>
          </a:xfrm>
          <a:prstGeom prst="rect">
            <a:avLst/>
          </a:prstGeom>
          <a:solidFill>
            <a:schemeClr val="bg2">
              <a:lumMod val="20000"/>
              <a:lumOff val="8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Arial Black"/>
              </a:rPr>
              <a:t>TEAM MEMBERS</a:t>
            </a:r>
          </a:p>
        </p:txBody>
      </p:sp>
      <p:sp>
        <p:nvSpPr>
          <p:cNvPr id="11" name="Rectangle 10">
            <a:extLst>
              <a:ext uri="{FF2B5EF4-FFF2-40B4-BE49-F238E27FC236}">
                <a16:creationId xmlns:a16="http://schemas.microsoft.com/office/drawing/2014/main" id="{898C7B45-6768-F14B-AEF6-3289E6277476}"/>
              </a:ext>
            </a:extLst>
          </p:cNvPr>
          <p:cNvSpPr/>
          <p:nvPr/>
        </p:nvSpPr>
        <p:spPr>
          <a:xfrm>
            <a:off x="3781168" y="1976968"/>
            <a:ext cx="2163518" cy="694314"/>
          </a:xfrm>
          <a:prstGeom prst="rect">
            <a:avLst/>
          </a:prstGeom>
          <a:solidFill>
            <a:schemeClr val="bg2">
              <a:lumMod val="20000"/>
              <a:lumOff val="80000"/>
            </a:schemeClr>
          </a:solidFill>
          <a:ln>
            <a:solidFill>
              <a:srgbClr val="BFBFB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Arial Black"/>
              </a:rPr>
              <a:t>FORMAL</a:t>
            </a:r>
          </a:p>
        </p:txBody>
      </p:sp>
      <p:sp>
        <p:nvSpPr>
          <p:cNvPr id="12" name="Rectangle 11">
            <a:extLst>
              <a:ext uri="{FF2B5EF4-FFF2-40B4-BE49-F238E27FC236}">
                <a16:creationId xmlns:a16="http://schemas.microsoft.com/office/drawing/2014/main" id="{D951B39A-AFBD-4246-80E3-C3CA891E9D46}"/>
              </a:ext>
            </a:extLst>
          </p:cNvPr>
          <p:cNvSpPr/>
          <p:nvPr/>
        </p:nvSpPr>
        <p:spPr>
          <a:xfrm>
            <a:off x="6431171" y="2006141"/>
            <a:ext cx="2277640" cy="694314"/>
          </a:xfrm>
          <a:prstGeom prst="rect">
            <a:avLst/>
          </a:prstGeom>
          <a:solidFill>
            <a:schemeClr val="bg2">
              <a:lumMod val="20000"/>
              <a:lumOff val="80000"/>
            </a:schemeClr>
          </a:solidFill>
          <a:ln>
            <a:solidFill>
              <a:srgbClr val="BFBFB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cs typeface="Arial Black"/>
              </a:rPr>
              <a:t>INFORMAL</a:t>
            </a:r>
          </a:p>
        </p:txBody>
      </p:sp>
      <p:pic>
        <p:nvPicPr>
          <p:cNvPr id="3" name="Picture 2">
            <a:extLst>
              <a:ext uri="{FF2B5EF4-FFF2-40B4-BE49-F238E27FC236}">
                <a16:creationId xmlns:a16="http://schemas.microsoft.com/office/drawing/2014/main" id="{C6625758-D5DF-0847-8EC5-3026D5BD39C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781168" y="2945196"/>
            <a:ext cx="2382944" cy="1847369"/>
          </a:xfrm>
          <a:prstGeom prst="rect">
            <a:avLst/>
          </a:prstGeom>
        </p:spPr>
      </p:pic>
      <p:pic>
        <p:nvPicPr>
          <p:cNvPr id="21" name="Picture 20">
            <a:extLst>
              <a:ext uri="{FF2B5EF4-FFF2-40B4-BE49-F238E27FC236}">
                <a16:creationId xmlns:a16="http://schemas.microsoft.com/office/drawing/2014/main" id="{CF1DF771-9E1F-BA44-9315-4B6D472D156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431171" y="2939342"/>
            <a:ext cx="2382944" cy="1847369"/>
          </a:xfrm>
          <a:prstGeom prst="rect">
            <a:avLst/>
          </a:prstGeom>
        </p:spPr>
      </p:pic>
      <p:pic>
        <p:nvPicPr>
          <p:cNvPr id="22" name="Picture 21">
            <a:extLst>
              <a:ext uri="{FF2B5EF4-FFF2-40B4-BE49-F238E27FC236}">
                <a16:creationId xmlns:a16="http://schemas.microsoft.com/office/drawing/2014/main" id="{C440FA9E-C658-8E47-993E-9D435F3E42D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786598" y="4915121"/>
            <a:ext cx="2382944" cy="1847369"/>
          </a:xfrm>
          <a:prstGeom prst="rect">
            <a:avLst/>
          </a:prstGeom>
        </p:spPr>
      </p:pic>
      <p:pic>
        <p:nvPicPr>
          <p:cNvPr id="23" name="Picture 22">
            <a:extLst>
              <a:ext uri="{FF2B5EF4-FFF2-40B4-BE49-F238E27FC236}">
                <a16:creationId xmlns:a16="http://schemas.microsoft.com/office/drawing/2014/main" id="{B904E37C-5AB9-AE46-9DE1-3856D510393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431171" y="4915121"/>
            <a:ext cx="2382944" cy="1847369"/>
          </a:xfrm>
          <a:prstGeom prst="rect">
            <a:avLst/>
          </a:prstGeom>
        </p:spPr>
      </p:pic>
      <p:sp>
        <p:nvSpPr>
          <p:cNvPr id="2" name="Slide Number Placeholder 1">
            <a:extLst>
              <a:ext uri="{FF2B5EF4-FFF2-40B4-BE49-F238E27FC236}">
                <a16:creationId xmlns:a16="http://schemas.microsoft.com/office/drawing/2014/main" id="{6B1C0774-A3F7-124A-A70D-198C24E1CAA7}"/>
              </a:ext>
            </a:extLst>
          </p:cNvPr>
          <p:cNvSpPr>
            <a:spLocks noGrp="1"/>
          </p:cNvSpPr>
          <p:nvPr>
            <p:ph type="sldNum" sz="quarter" idx="12"/>
          </p:nvPr>
        </p:nvSpPr>
        <p:spPr/>
        <p:txBody>
          <a:bodyPr/>
          <a:lstStyle/>
          <a:p>
            <a:fld id="{6FA7B55B-C470-D24B-91B7-09AE1FD77278}" type="slidenum">
              <a:rPr lang="en-US" smtClean="0"/>
              <a:t>25</a:t>
            </a:fld>
            <a:endParaRPr lang="en-US" dirty="0"/>
          </a:p>
        </p:txBody>
      </p:sp>
    </p:spTree>
    <p:extLst>
      <p:ext uri="{BB962C8B-B14F-4D97-AF65-F5344CB8AC3E}">
        <p14:creationId xmlns:p14="http://schemas.microsoft.com/office/powerpoint/2010/main" val="1491177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D6D5DAED-5604-9948-9B1A-289DBBF32094}"/>
              </a:ext>
            </a:extLst>
          </p:cNvPr>
          <p:cNvSpPr>
            <a:spLocks noGrp="1"/>
          </p:cNvSpPr>
          <p:nvPr>
            <p:ph type="title"/>
          </p:nvPr>
        </p:nvSpPr>
        <p:spPr/>
        <p:txBody>
          <a:bodyPr/>
          <a:lstStyle/>
          <a:p>
            <a:r>
              <a:rPr lang="en-US" altLang="en-US" sz="4000" dirty="0">
                <a:ea typeface="ＭＳ Ｐゴシック" panose="020B0600070205080204" pitchFamily="34" charset="-128"/>
              </a:rPr>
              <a:t>MANAGING RESOURCES</a:t>
            </a:r>
          </a:p>
        </p:txBody>
      </p:sp>
      <p:pic>
        <p:nvPicPr>
          <p:cNvPr id="54274" name="Content Placeholder 5">
            <a:extLst>
              <a:ext uri="{FF2B5EF4-FFF2-40B4-BE49-F238E27FC236}">
                <a16:creationId xmlns:a16="http://schemas.microsoft.com/office/drawing/2014/main" id="{20A0F01D-C2B8-D346-B693-9F3EA6867F5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910388" y="2468564"/>
            <a:ext cx="3276600" cy="3856037"/>
          </a:xfrm>
        </p:spPr>
      </p:pic>
      <p:sp>
        <p:nvSpPr>
          <p:cNvPr id="54275" name="Slide Number Placeholder 3">
            <a:extLst>
              <a:ext uri="{FF2B5EF4-FFF2-40B4-BE49-F238E27FC236}">
                <a16:creationId xmlns:a16="http://schemas.microsoft.com/office/drawing/2014/main" id="{1217AD56-1B6E-9246-AEA6-B184547CB6F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CD32FD4-3B90-1147-ABA9-3D577EABBEE9}" type="slidenum">
              <a:rPr lang="en-US" altLang="en-US" smtClean="0">
                <a:solidFill>
                  <a:srgbClr val="595959"/>
                </a:solidFill>
              </a:rPr>
              <a:pPr/>
              <a:t>26</a:t>
            </a:fld>
            <a:endParaRPr lang="en-US" altLang="en-US" dirty="0">
              <a:solidFill>
                <a:srgbClr val="595959"/>
              </a:solidFill>
            </a:endParaRPr>
          </a:p>
        </p:txBody>
      </p:sp>
      <p:pic>
        <p:nvPicPr>
          <p:cNvPr id="54276" name="Picture 7">
            <a:extLst>
              <a:ext uri="{FF2B5EF4-FFF2-40B4-BE49-F238E27FC236}">
                <a16:creationId xmlns:a16="http://schemas.microsoft.com/office/drawing/2014/main" id="{08D8DD4F-ABED-5C41-8A0D-9665A8CECD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468564"/>
            <a:ext cx="3276600" cy="385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F3380-42AF-CC43-9913-3F420E3256BD}"/>
              </a:ext>
            </a:extLst>
          </p:cNvPr>
          <p:cNvSpPr>
            <a:spLocks noGrp="1"/>
          </p:cNvSpPr>
          <p:nvPr>
            <p:ph type="title"/>
          </p:nvPr>
        </p:nvSpPr>
        <p:spPr>
          <a:xfrm>
            <a:off x="1493838" y="457200"/>
            <a:ext cx="8913813" cy="914400"/>
          </a:xfrm>
        </p:spPr>
        <p:txBody>
          <a:bodyPr rtlCol="0">
            <a:normAutofit/>
          </a:bodyPr>
          <a:lstStyle/>
          <a:p>
            <a:pPr>
              <a:defRPr/>
            </a:pPr>
            <a:r>
              <a:rPr lang="en-US" sz="4000" dirty="0">
                <a:ea typeface="+mj-ea"/>
                <a:cs typeface="+mj-cs"/>
              </a:rPr>
              <a:t>Stages of Employment Development</a:t>
            </a:r>
          </a:p>
        </p:txBody>
      </p:sp>
      <p:sp>
        <p:nvSpPr>
          <p:cNvPr id="30722" name="Slide Number Placeholder 2">
            <a:extLst>
              <a:ext uri="{FF2B5EF4-FFF2-40B4-BE49-F238E27FC236}">
                <a16:creationId xmlns:a16="http://schemas.microsoft.com/office/drawing/2014/main" id="{EB0BAB9B-7CC6-F14A-86AD-2B4E61FC3E7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000"/>
              </a:spcBef>
              <a:buClr>
                <a:schemeClr val="accent1"/>
              </a:buClr>
              <a:buFont typeface="Wingdings 2" pitchFamily="2" charset="2"/>
              <a:buChar char=""/>
              <a:defRPr sz="2000">
                <a:solidFill>
                  <a:srgbClr val="595959"/>
                </a:solidFill>
                <a:latin typeface="Century Gothic" panose="020B0502020202020204" pitchFamily="34" charset="0"/>
                <a:ea typeface="ＭＳ Ｐゴシック" panose="020B0600070205080204" pitchFamily="34" charset="-128"/>
              </a:defRPr>
            </a:lvl1pPr>
            <a:lvl2pPr marL="742950" indent="-285750">
              <a:spcBef>
                <a:spcPts val="600"/>
              </a:spcBef>
              <a:buClr>
                <a:srgbClr val="51640B"/>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51640B"/>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9pPr>
          </a:lstStyle>
          <a:p>
            <a:pPr>
              <a:spcBef>
                <a:spcPct val="0"/>
              </a:spcBef>
              <a:buClrTx/>
              <a:buFontTx/>
              <a:buNone/>
            </a:pPr>
            <a:fld id="{1D406365-327E-4240-8650-CAB00FC8F404}" type="slidenum">
              <a:rPr lang="en-US" altLang="en-US" sz="800">
                <a:latin typeface="Arial" panose="020B0604020202020204" pitchFamily="34" charset="0"/>
              </a:rPr>
              <a:pPr>
                <a:spcBef>
                  <a:spcPct val="0"/>
                </a:spcBef>
                <a:buClrTx/>
                <a:buFontTx/>
                <a:buNone/>
              </a:pPr>
              <a:t>27</a:t>
            </a:fld>
            <a:endParaRPr lang="en-US" altLang="en-US" sz="800" dirty="0">
              <a:latin typeface="Arial" panose="020B0604020202020204" pitchFamily="34" charset="0"/>
            </a:endParaRPr>
          </a:p>
        </p:txBody>
      </p:sp>
      <p:graphicFrame>
        <p:nvGraphicFramePr>
          <p:cNvPr id="4" name="Diagram 3">
            <a:extLst>
              <a:ext uri="{FF2B5EF4-FFF2-40B4-BE49-F238E27FC236}">
                <a16:creationId xmlns:a16="http://schemas.microsoft.com/office/drawing/2014/main" id="{C521FCDB-D47B-E54E-9F78-66772F4CFB26}"/>
              </a:ext>
            </a:extLst>
          </p:cNvPr>
          <p:cNvGraphicFramePr/>
          <p:nvPr>
            <p:extLst>
              <p:ext uri="{D42A27DB-BD31-4B8C-83A1-F6EECF244321}">
                <p14:modId xmlns:p14="http://schemas.microsoft.com/office/powerpoint/2010/main" val="2656145471"/>
              </p:ext>
            </p:extLst>
          </p:nvPr>
        </p:nvGraphicFramePr>
        <p:xfrm>
          <a:off x="1828800" y="1600200"/>
          <a:ext cx="84582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24" name="Picture 4">
            <a:extLst>
              <a:ext uri="{FF2B5EF4-FFF2-40B4-BE49-F238E27FC236}">
                <a16:creationId xmlns:a16="http://schemas.microsoft.com/office/drawing/2014/main" id="{DE5C7843-5F87-434B-ADF0-EAD3960606E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2286000"/>
            <a:ext cx="1447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a:extLst>
              <a:ext uri="{FF2B5EF4-FFF2-40B4-BE49-F238E27FC236}">
                <a16:creationId xmlns:a16="http://schemas.microsoft.com/office/drawing/2014/main" id="{21286527-D170-5C4C-AE3D-8C915B94B56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2362200"/>
            <a:ext cx="13716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a:extLst>
              <a:ext uri="{FF2B5EF4-FFF2-40B4-BE49-F238E27FC236}">
                <a16:creationId xmlns:a16="http://schemas.microsoft.com/office/drawing/2014/main" id="{722F1A29-61FF-1448-88D9-F6EA00CEF91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77000" y="2362201"/>
            <a:ext cx="12954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a:extLst>
              <a:ext uri="{FF2B5EF4-FFF2-40B4-BE49-F238E27FC236}">
                <a16:creationId xmlns:a16="http://schemas.microsoft.com/office/drawing/2014/main" id="{EB760E8A-5588-5848-8ABF-3BB92B9BAA6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686800" y="2438400"/>
            <a:ext cx="1447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4"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2B830-1F72-F347-9B12-4213658E335D}"/>
              </a:ext>
            </a:extLst>
          </p:cNvPr>
          <p:cNvSpPr>
            <a:spLocks noGrp="1"/>
          </p:cNvSpPr>
          <p:nvPr>
            <p:ph type="title"/>
          </p:nvPr>
        </p:nvSpPr>
        <p:spPr/>
        <p:txBody>
          <a:bodyPr/>
          <a:lstStyle/>
          <a:p>
            <a:pPr eaLnBrk="1" hangingPunct="1"/>
            <a:r>
              <a:rPr lang="en-US" altLang="en-US" sz="4000" dirty="0">
                <a:ea typeface="ＭＳ Ｐゴシック" panose="020B0600070205080204" pitchFamily="34" charset="-128"/>
              </a:rPr>
              <a:t>Dating?</a:t>
            </a:r>
          </a:p>
        </p:txBody>
      </p:sp>
      <p:sp>
        <p:nvSpPr>
          <p:cNvPr id="28674" name="Slide Number Placeholder 2">
            <a:extLst>
              <a:ext uri="{FF2B5EF4-FFF2-40B4-BE49-F238E27FC236}">
                <a16:creationId xmlns:a16="http://schemas.microsoft.com/office/drawing/2014/main" id="{7CE94775-908C-0142-8627-696682BD9BB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000"/>
              </a:spcBef>
              <a:buClr>
                <a:schemeClr val="accent1"/>
              </a:buClr>
              <a:buFont typeface="Wingdings 2" pitchFamily="2" charset="2"/>
              <a:buChar char=""/>
              <a:defRPr sz="2000">
                <a:solidFill>
                  <a:srgbClr val="595959"/>
                </a:solidFill>
                <a:latin typeface="Century Gothic" panose="020B0502020202020204" pitchFamily="34" charset="0"/>
                <a:ea typeface="ＭＳ Ｐゴシック" panose="020B0600070205080204" pitchFamily="34" charset="-128"/>
              </a:defRPr>
            </a:lvl1pPr>
            <a:lvl2pPr marL="742950" indent="-285750">
              <a:spcBef>
                <a:spcPts val="600"/>
              </a:spcBef>
              <a:buClr>
                <a:srgbClr val="51640B"/>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51640B"/>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9pPr>
          </a:lstStyle>
          <a:p>
            <a:pPr>
              <a:spcBef>
                <a:spcPct val="0"/>
              </a:spcBef>
              <a:buClrTx/>
              <a:buFontTx/>
              <a:buNone/>
            </a:pPr>
            <a:fld id="{6482A985-B022-4D48-B513-34A069791931}" type="slidenum">
              <a:rPr lang="en-US" altLang="en-US" sz="800">
                <a:latin typeface="Arial" panose="020B0604020202020204" pitchFamily="34" charset="0"/>
              </a:rPr>
              <a:pPr>
                <a:spcBef>
                  <a:spcPct val="0"/>
                </a:spcBef>
                <a:buClrTx/>
                <a:buFontTx/>
                <a:buNone/>
              </a:pPr>
              <a:t>28</a:t>
            </a:fld>
            <a:endParaRPr lang="en-US" altLang="en-US" sz="800" dirty="0">
              <a:latin typeface="Arial" panose="020B0604020202020204" pitchFamily="34" charset="0"/>
            </a:endParaRPr>
          </a:p>
        </p:txBody>
      </p:sp>
      <p:pic>
        <p:nvPicPr>
          <p:cNvPr id="37891" name="Picture 3">
            <a:extLst>
              <a:ext uri="{FF2B5EF4-FFF2-40B4-BE49-F238E27FC236}">
                <a16:creationId xmlns:a16="http://schemas.microsoft.com/office/drawing/2014/main" id="{393BB095-CA89-CD40-9E52-2D59A03E2F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99264" y="1944030"/>
            <a:ext cx="5867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5" presetClass="entr" presetSubtype="0" fill="hold" nodeType="clickEffect">
                                  <p:stCondLst>
                                    <p:cond delay="0"/>
                                  </p:stCondLst>
                                  <p:childTnLst>
                                    <p:set>
                                      <p:cBhvr>
                                        <p:cTn id="15" dur="1" fill="hold">
                                          <p:stCondLst>
                                            <p:cond delay="0"/>
                                          </p:stCondLst>
                                        </p:cTn>
                                        <p:tgtEl>
                                          <p:spTgt spid="37891"/>
                                        </p:tgtEl>
                                        <p:attrNameLst>
                                          <p:attrName>style.visibility</p:attrName>
                                        </p:attrNameLst>
                                      </p:cBhvr>
                                      <p:to>
                                        <p:strVal val="visible"/>
                                      </p:to>
                                    </p:set>
                                    <p:animEffect transition="in" filter="fade">
                                      <p:cBhvr>
                                        <p:cTn id="16" dur="2000"/>
                                        <p:tgtEl>
                                          <p:spTgt spid="37891"/>
                                        </p:tgtEl>
                                      </p:cBhvr>
                                    </p:animEffect>
                                    <p:anim calcmode="lin" valueType="num">
                                      <p:cBhvr>
                                        <p:cTn id="17" dur="2000" fill="hold"/>
                                        <p:tgtEl>
                                          <p:spTgt spid="37891"/>
                                        </p:tgtEl>
                                        <p:attrNameLst>
                                          <p:attrName>style.rotation</p:attrName>
                                        </p:attrNameLst>
                                      </p:cBhvr>
                                      <p:tavLst>
                                        <p:tav tm="0">
                                          <p:val>
                                            <p:fltVal val="720"/>
                                          </p:val>
                                        </p:tav>
                                        <p:tav tm="100000">
                                          <p:val>
                                            <p:fltVal val="0"/>
                                          </p:val>
                                        </p:tav>
                                      </p:tavLst>
                                    </p:anim>
                                    <p:anim calcmode="lin" valueType="num">
                                      <p:cBhvr>
                                        <p:cTn id="18" dur="2000" fill="hold"/>
                                        <p:tgtEl>
                                          <p:spTgt spid="37891"/>
                                        </p:tgtEl>
                                        <p:attrNameLst>
                                          <p:attrName>ppt_h</p:attrName>
                                        </p:attrNameLst>
                                      </p:cBhvr>
                                      <p:tavLst>
                                        <p:tav tm="0">
                                          <p:val>
                                            <p:fltVal val="0"/>
                                          </p:val>
                                        </p:tav>
                                        <p:tav tm="100000">
                                          <p:val>
                                            <p:strVal val="#ppt_h"/>
                                          </p:val>
                                        </p:tav>
                                      </p:tavLst>
                                    </p:anim>
                                    <p:anim calcmode="lin" valueType="num">
                                      <p:cBhvr>
                                        <p:cTn id="19" dur="2000" fill="hold"/>
                                        <p:tgtEl>
                                          <p:spTgt spid="3789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A4F78480-F273-7E43-9623-8A5C37963D25}"/>
              </a:ext>
            </a:extLst>
          </p:cNvPr>
          <p:cNvSpPr>
            <a:spLocks noGrp="1"/>
          </p:cNvSpPr>
          <p:nvPr>
            <p:ph type="title"/>
          </p:nvPr>
        </p:nvSpPr>
        <p:spPr>
          <a:xfrm>
            <a:off x="1524000" y="1123950"/>
            <a:ext cx="9067800" cy="914400"/>
          </a:xfrm>
          <a:noFill/>
          <a:ln>
            <a:noFill/>
          </a:ln>
        </p:spPr>
        <p:txBody>
          <a:bodyPr/>
          <a:lstStyle/>
          <a:p>
            <a:pPr eaLnBrk="1" hangingPunct="1"/>
            <a:r>
              <a:rPr lang="en-US" altLang="en-US" sz="4000" dirty="0">
                <a:ea typeface="ＭＳ Ｐゴシック" panose="020B0600070205080204" pitchFamily="34" charset="-128"/>
              </a:rPr>
              <a:t>Initial Contact - Considerations</a:t>
            </a:r>
          </a:p>
        </p:txBody>
      </p:sp>
      <p:sp>
        <p:nvSpPr>
          <p:cNvPr id="31746" name="Slide Number Placeholder 2">
            <a:extLst>
              <a:ext uri="{FF2B5EF4-FFF2-40B4-BE49-F238E27FC236}">
                <a16:creationId xmlns:a16="http://schemas.microsoft.com/office/drawing/2014/main" id="{B6A59923-CCA3-2E4B-9CF1-568ABECAD65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000"/>
              </a:spcBef>
              <a:buClr>
                <a:schemeClr val="accent1"/>
              </a:buClr>
              <a:buFont typeface="Wingdings 2" pitchFamily="2" charset="2"/>
              <a:buChar char=""/>
              <a:defRPr sz="2000">
                <a:solidFill>
                  <a:srgbClr val="595959"/>
                </a:solidFill>
                <a:latin typeface="Century Gothic" panose="020B0502020202020204" pitchFamily="34" charset="0"/>
                <a:ea typeface="ＭＳ Ｐゴシック" panose="020B0600070205080204" pitchFamily="34" charset="-128"/>
              </a:defRPr>
            </a:lvl1pPr>
            <a:lvl2pPr marL="742950" indent="-285750">
              <a:spcBef>
                <a:spcPts val="600"/>
              </a:spcBef>
              <a:buClr>
                <a:srgbClr val="51640B"/>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51640B"/>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9pPr>
          </a:lstStyle>
          <a:p>
            <a:pPr>
              <a:spcBef>
                <a:spcPct val="0"/>
              </a:spcBef>
              <a:buClrTx/>
              <a:buFontTx/>
              <a:buNone/>
            </a:pPr>
            <a:fld id="{BBF8F5CE-88B1-1541-8C73-5C93B149C7D9}" type="slidenum">
              <a:rPr lang="en-US" altLang="en-US" sz="800">
                <a:latin typeface="Arial" panose="020B0604020202020204" pitchFamily="34" charset="0"/>
              </a:rPr>
              <a:pPr>
                <a:spcBef>
                  <a:spcPct val="0"/>
                </a:spcBef>
                <a:buClrTx/>
                <a:buFontTx/>
                <a:buNone/>
              </a:pPr>
              <a:t>29</a:t>
            </a:fld>
            <a:endParaRPr lang="en-US" altLang="en-US" sz="800" dirty="0">
              <a:latin typeface="Arial" panose="020B0604020202020204" pitchFamily="34" charset="0"/>
            </a:endParaRPr>
          </a:p>
        </p:txBody>
      </p:sp>
      <p:graphicFrame>
        <p:nvGraphicFramePr>
          <p:cNvPr id="5" name="Diagram 4">
            <a:extLst>
              <a:ext uri="{FF2B5EF4-FFF2-40B4-BE49-F238E27FC236}">
                <a16:creationId xmlns:a16="http://schemas.microsoft.com/office/drawing/2014/main" id="{0CD7B7BE-9653-A445-B5D7-BF3BF0D50656}"/>
              </a:ext>
            </a:extLst>
          </p:cNvPr>
          <p:cNvGraphicFramePr/>
          <p:nvPr>
            <p:extLst>
              <p:ext uri="{D42A27DB-BD31-4B8C-83A1-F6EECF244321}">
                <p14:modId xmlns:p14="http://schemas.microsoft.com/office/powerpoint/2010/main" val="613136257"/>
              </p:ext>
            </p:extLst>
          </p:nvPr>
        </p:nvGraphicFramePr>
        <p:xfrm>
          <a:off x="2057400" y="25146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1748" name="Picture 5">
            <a:extLst>
              <a:ext uri="{FF2B5EF4-FFF2-40B4-BE49-F238E27FC236}">
                <a16:creationId xmlns:a16="http://schemas.microsoft.com/office/drawing/2014/main" id="{EA5193BB-8BA7-7A44-A220-4F16D2195F9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96200" y="3581400"/>
            <a:ext cx="3767254"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0F054-5EB6-044A-9C3E-69678C61DBA7}"/>
              </a:ext>
            </a:extLst>
          </p:cNvPr>
          <p:cNvSpPr>
            <a:spLocks noGrp="1"/>
          </p:cNvSpPr>
          <p:nvPr>
            <p:ph type="title"/>
          </p:nvPr>
        </p:nvSpPr>
        <p:spPr/>
        <p:txBody>
          <a:bodyPr>
            <a:normAutofit/>
          </a:bodyPr>
          <a:lstStyle/>
          <a:p>
            <a:r>
              <a:rPr lang="en-US" sz="4000" dirty="0"/>
              <a:t>Establishing a Vision for Employment Development Team</a:t>
            </a:r>
          </a:p>
        </p:txBody>
      </p:sp>
      <p:sp>
        <p:nvSpPr>
          <p:cNvPr id="4" name="Content Placeholder 2">
            <a:extLst>
              <a:ext uri="{FF2B5EF4-FFF2-40B4-BE49-F238E27FC236}">
                <a16:creationId xmlns:a16="http://schemas.microsoft.com/office/drawing/2014/main" id="{04943B21-F6FF-0B43-8C71-C4D5A1331E75}"/>
              </a:ext>
            </a:extLst>
          </p:cNvPr>
          <p:cNvSpPr>
            <a:spLocks noGrp="1"/>
          </p:cNvSpPr>
          <p:nvPr>
            <p:ph idx="1"/>
          </p:nvPr>
        </p:nvSpPr>
        <p:spPr>
          <a:xfrm>
            <a:off x="685801" y="2353941"/>
            <a:ext cx="10444162" cy="4330171"/>
          </a:xfrm>
        </p:spPr>
        <p:txBody>
          <a:bodyPr vert="horz" lIns="91440" tIns="45720" rIns="91440" bIns="45720" rtlCol="0" anchor="t">
            <a:noAutofit/>
          </a:bodyPr>
          <a:lstStyle/>
          <a:p>
            <a:pPr>
              <a:buFont typeface="Wingdings" pitchFamily="2" charset="2"/>
              <a:buChar char="Ø"/>
            </a:pPr>
            <a:endParaRPr lang="en-US" sz="3600" dirty="0">
              <a:solidFill>
                <a:srgbClr val="FFFFFE"/>
              </a:solidFill>
            </a:endParaRPr>
          </a:p>
          <a:p>
            <a:pPr>
              <a:buFont typeface="Wingdings" pitchFamily="2" charset="2"/>
              <a:buChar char="Ø"/>
            </a:pPr>
            <a:r>
              <a:rPr lang="en-US" sz="3600" dirty="0">
                <a:solidFill>
                  <a:srgbClr val="FFFFFE"/>
                </a:solidFill>
              </a:rPr>
              <a:t> Helps set priorities and facilitates goal setting.</a:t>
            </a:r>
          </a:p>
          <a:p>
            <a:pPr>
              <a:buFont typeface="Wingdings" pitchFamily="2" charset="2"/>
              <a:buChar char="Ø"/>
            </a:pPr>
            <a:r>
              <a:rPr lang="en-US" sz="3600" dirty="0">
                <a:solidFill>
                  <a:srgbClr val="FFFFFE"/>
                </a:solidFill>
              </a:rPr>
              <a:t> Clearly states, “this is who we are, this is what we</a:t>
            </a:r>
          </a:p>
          <a:p>
            <a:pPr marL="0" indent="0">
              <a:buNone/>
            </a:pPr>
            <a:r>
              <a:rPr lang="en-US" sz="3600" dirty="0">
                <a:solidFill>
                  <a:srgbClr val="FFFFFE"/>
                </a:solidFill>
              </a:rPr>
              <a:t>     do, and this is where we are going.”</a:t>
            </a:r>
          </a:p>
          <a:p>
            <a:pPr>
              <a:buFont typeface="Wingdings" pitchFamily="2" charset="2"/>
              <a:buChar char="Ø"/>
            </a:pPr>
            <a:r>
              <a:rPr lang="en-US" sz="3600" dirty="0">
                <a:solidFill>
                  <a:srgbClr val="FFFFFE"/>
                </a:solidFill>
              </a:rPr>
              <a:t> Viewing “Employer Engagement” as a continuum.</a:t>
            </a:r>
          </a:p>
          <a:p>
            <a:pPr>
              <a:buFont typeface="Wingdings" pitchFamily="2" charset="2"/>
              <a:buChar char="Ø"/>
            </a:pPr>
            <a:endParaRPr lang="en-US" sz="3600" dirty="0">
              <a:solidFill>
                <a:srgbClr val="FFFFFE"/>
              </a:solidFill>
            </a:endParaRPr>
          </a:p>
        </p:txBody>
      </p:sp>
      <p:sp>
        <p:nvSpPr>
          <p:cNvPr id="3" name="Slide Number Placeholder 2">
            <a:extLst>
              <a:ext uri="{FF2B5EF4-FFF2-40B4-BE49-F238E27FC236}">
                <a16:creationId xmlns:a16="http://schemas.microsoft.com/office/drawing/2014/main" id="{07B7EE1A-4F76-E244-BD0B-B85D732BE29A}"/>
              </a:ext>
            </a:extLst>
          </p:cNvPr>
          <p:cNvSpPr>
            <a:spLocks noGrp="1"/>
          </p:cNvSpPr>
          <p:nvPr>
            <p:ph type="sldNum" sz="quarter" idx="12"/>
          </p:nvPr>
        </p:nvSpPr>
        <p:spPr/>
        <p:txBody>
          <a:bodyPr/>
          <a:lstStyle/>
          <a:p>
            <a:fld id="{6FA7B55B-C470-D24B-91B7-09AE1FD77278}" type="slidenum">
              <a:rPr lang="en-US" smtClean="0"/>
              <a:t>3</a:t>
            </a:fld>
            <a:endParaRPr lang="en-US" dirty="0"/>
          </a:p>
        </p:txBody>
      </p:sp>
    </p:spTree>
    <p:extLst>
      <p:ext uri="{BB962C8B-B14F-4D97-AF65-F5344CB8AC3E}">
        <p14:creationId xmlns:p14="http://schemas.microsoft.com/office/powerpoint/2010/main" val="515262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56B80A20-5CF9-8544-9244-A73AF51FA340}"/>
              </a:ext>
            </a:extLst>
          </p:cNvPr>
          <p:cNvSpPr>
            <a:spLocks noGrp="1"/>
          </p:cNvSpPr>
          <p:nvPr>
            <p:ph type="title"/>
          </p:nvPr>
        </p:nvSpPr>
        <p:spPr>
          <a:xfrm>
            <a:off x="1524001" y="404813"/>
            <a:ext cx="8913813" cy="914400"/>
          </a:xfrm>
        </p:spPr>
        <p:txBody>
          <a:bodyPr/>
          <a:lstStyle/>
          <a:p>
            <a:pPr eaLnBrk="1" hangingPunct="1"/>
            <a:r>
              <a:rPr lang="en-US" altLang="en-US" sz="4000" dirty="0">
                <a:ea typeface="ＭＳ Ｐゴシック" panose="020B0600070205080204" pitchFamily="34" charset="-128"/>
              </a:rPr>
              <a:t>Employer</a:t>
            </a:r>
            <a:r>
              <a:rPr lang="en-US" altLang="en-US" sz="4000" b="1" dirty="0">
                <a:ea typeface="ＭＳ Ｐゴシック" panose="020B0600070205080204" pitchFamily="34" charset="-128"/>
              </a:rPr>
              <a:t> </a:t>
            </a:r>
            <a:r>
              <a:rPr lang="en-US" altLang="en-US" sz="4000" dirty="0">
                <a:ea typeface="ＭＳ Ｐゴシック" panose="020B0600070205080204" pitchFamily="34" charset="-128"/>
              </a:rPr>
              <a:t>File</a:t>
            </a:r>
          </a:p>
        </p:txBody>
      </p:sp>
      <p:sp>
        <p:nvSpPr>
          <p:cNvPr id="9" name="TextBox 8">
            <a:extLst>
              <a:ext uri="{FF2B5EF4-FFF2-40B4-BE49-F238E27FC236}">
                <a16:creationId xmlns:a16="http://schemas.microsoft.com/office/drawing/2014/main" id="{D105E8D1-AFDA-1E49-8E43-A9E52D34B80B}"/>
              </a:ext>
            </a:extLst>
          </p:cNvPr>
          <p:cNvSpPr txBox="1"/>
          <p:nvPr/>
        </p:nvSpPr>
        <p:spPr>
          <a:xfrm>
            <a:off x="2099217" y="1922978"/>
            <a:ext cx="6094140" cy="4081117"/>
          </a:xfrm>
          <a:prstGeom prst="rect">
            <a:avLst/>
          </a:prstGeom>
          <a:noFill/>
        </p:spPr>
        <p:txBody>
          <a:bodyPr wrap="square">
            <a:spAutoFit/>
          </a:bodyPr>
          <a:lstStyle/>
          <a:p>
            <a:pPr marL="342900" indent="-342900" eaLnBrk="1" hangingPunct="1">
              <a:lnSpc>
                <a:spcPct val="90000"/>
              </a:lnSpc>
              <a:buFont typeface="Wingdings" pitchFamily="2" charset="2"/>
              <a:buChar char="Ø"/>
              <a:defRPr/>
            </a:pPr>
            <a:endParaRPr lang="en-US" sz="2400" b="1" dirty="0">
              <a:solidFill>
                <a:schemeClr val="tx1">
                  <a:lumMod val="65000"/>
                  <a:lumOff val="35000"/>
                </a:schemeClr>
              </a:solidFill>
              <a:cs typeface="Arial Black"/>
            </a:endParaRPr>
          </a:p>
          <a:p>
            <a:pPr marL="342900" indent="-342900" eaLnBrk="1" hangingPunct="1">
              <a:lnSpc>
                <a:spcPct val="90000"/>
              </a:lnSpc>
              <a:buFont typeface="Wingdings" pitchFamily="2" charset="2"/>
              <a:buChar char="Ø"/>
              <a:defRPr/>
            </a:pPr>
            <a:r>
              <a:rPr lang="en-US" altLang="ja-JP" sz="2400" b="1" dirty="0">
                <a:solidFill>
                  <a:schemeClr val="tx1">
                    <a:lumMod val="65000"/>
                    <a:lumOff val="35000"/>
                  </a:schemeClr>
                </a:solidFill>
                <a:cs typeface="Arial Black"/>
              </a:rPr>
              <a:t>DEMOGRAPHICS</a:t>
            </a:r>
          </a:p>
          <a:p>
            <a:pPr marL="342900" indent="-342900" eaLnBrk="1" hangingPunct="1">
              <a:lnSpc>
                <a:spcPct val="90000"/>
              </a:lnSpc>
              <a:buFont typeface="Wingdings" pitchFamily="2" charset="2"/>
              <a:buChar char="Ø"/>
              <a:defRPr/>
            </a:pPr>
            <a:endParaRPr lang="en-US" altLang="ja-JP" sz="2400" b="1" dirty="0">
              <a:solidFill>
                <a:schemeClr val="tx1">
                  <a:lumMod val="65000"/>
                  <a:lumOff val="35000"/>
                </a:schemeClr>
              </a:solidFill>
              <a:cs typeface="Arial Black"/>
            </a:endParaRPr>
          </a:p>
          <a:p>
            <a:pPr marL="342900" indent="-342900" eaLnBrk="1" hangingPunct="1">
              <a:lnSpc>
                <a:spcPct val="90000"/>
              </a:lnSpc>
              <a:buFont typeface="Wingdings" pitchFamily="2" charset="2"/>
              <a:buChar char="Ø"/>
              <a:defRPr/>
            </a:pPr>
            <a:r>
              <a:rPr lang="en-US" altLang="ja-JP" sz="2400" b="1" dirty="0">
                <a:solidFill>
                  <a:schemeClr val="tx1">
                    <a:lumMod val="65000"/>
                    <a:lumOff val="35000"/>
                  </a:schemeClr>
                </a:solidFill>
                <a:cs typeface="Arial Black"/>
              </a:rPr>
              <a:t>CONTACT INFORMATION</a:t>
            </a:r>
          </a:p>
          <a:p>
            <a:pPr marL="342900" indent="-342900" eaLnBrk="1" hangingPunct="1">
              <a:lnSpc>
                <a:spcPct val="90000"/>
              </a:lnSpc>
              <a:buFont typeface="Wingdings" pitchFamily="2" charset="2"/>
              <a:buChar char="Ø"/>
              <a:defRPr/>
            </a:pPr>
            <a:endParaRPr lang="en-US" altLang="ja-JP" sz="2400" b="1" dirty="0">
              <a:solidFill>
                <a:schemeClr val="tx1">
                  <a:lumMod val="65000"/>
                  <a:lumOff val="35000"/>
                </a:schemeClr>
              </a:solidFill>
              <a:cs typeface="Arial Black"/>
            </a:endParaRPr>
          </a:p>
          <a:p>
            <a:pPr marL="342900" indent="-342900" eaLnBrk="1" hangingPunct="1">
              <a:lnSpc>
                <a:spcPct val="90000"/>
              </a:lnSpc>
              <a:buFont typeface="Wingdings" pitchFamily="2" charset="2"/>
              <a:buChar char="Ø"/>
              <a:defRPr/>
            </a:pPr>
            <a:r>
              <a:rPr lang="en-US" altLang="ja-JP" sz="2400" b="1" dirty="0">
                <a:solidFill>
                  <a:schemeClr val="tx1">
                    <a:lumMod val="65000"/>
                    <a:lumOff val="35000"/>
                  </a:schemeClr>
                </a:solidFill>
                <a:cs typeface="Arial Black"/>
              </a:rPr>
              <a:t>RELATIONSHIP MANAGEMENT PLAN</a:t>
            </a:r>
          </a:p>
          <a:p>
            <a:pPr marL="342900" indent="-342900" eaLnBrk="1" hangingPunct="1">
              <a:lnSpc>
                <a:spcPct val="90000"/>
              </a:lnSpc>
              <a:buFont typeface="Wingdings" pitchFamily="2" charset="2"/>
              <a:buChar char="Ø"/>
              <a:defRPr/>
            </a:pPr>
            <a:endParaRPr lang="en-US" altLang="ja-JP" sz="2400" b="1" dirty="0">
              <a:solidFill>
                <a:schemeClr val="tx1">
                  <a:lumMod val="65000"/>
                  <a:lumOff val="35000"/>
                </a:schemeClr>
              </a:solidFill>
              <a:cs typeface="Arial Black"/>
            </a:endParaRPr>
          </a:p>
          <a:p>
            <a:pPr marL="342900" indent="-342900" eaLnBrk="1" hangingPunct="1">
              <a:lnSpc>
                <a:spcPct val="90000"/>
              </a:lnSpc>
              <a:buFont typeface="Wingdings" pitchFamily="2" charset="2"/>
              <a:buChar char="Ø"/>
              <a:defRPr/>
            </a:pPr>
            <a:r>
              <a:rPr lang="en-US" altLang="ja-JP" sz="2400" b="1" dirty="0">
                <a:solidFill>
                  <a:schemeClr val="tx1">
                    <a:lumMod val="65000"/>
                    <a:lumOff val="35000"/>
                  </a:schemeClr>
                </a:solidFill>
                <a:cs typeface="Arial Black"/>
              </a:rPr>
              <a:t>CULTURAL ASSESSMENTS</a:t>
            </a:r>
          </a:p>
          <a:p>
            <a:pPr marL="342900" indent="-342900" eaLnBrk="1" hangingPunct="1">
              <a:lnSpc>
                <a:spcPct val="90000"/>
              </a:lnSpc>
              <a:buFont typeface="Wingdings" pitchFamily="2" charset="2"/>
              <a:buChar char="Ø"/>
              <a:defRPr/>
            </a:pPr>
            <a:endParaRPr lang="en-US" altLang="ja-JP" sz="2400" b="1" dirty="0">
              <a:solidFill>
                <a:schemeClr val="tx1">
                  <a:lumMod val="65000"/>
                  <a:lumOff val="35000"/>
                </a:schemeClr>
              </a:solidFill>
              <a:cs typeface="Arial Black"/>
            </a:endParaRPr>
          </a:p>
          <a:p>
            <a:pPr marL="342900" indent="-342900" eaLnBrk="1" hangingPunct="1">
              <a:lnSpc>
                <a:spcPct val="90000"/>
              </a:lnSpc>
              <a:buFont typeface="Wingdings" pitchFamily="2" charset="2"/>
              <a:buChar char="Ø"/>
              <a:defRPr/>
            </a:pPr>
            <a:r>
              <a:rPr lang="en-US" altLang="ja-JP" sz="2400" b="1" dirty="0">
                <a:solidFill>
                  <a:schemeClr val="tx1">
                    <a:lumMod val="65000"/>
                    <a:lumOff val="35000"/>
                  </a:schemeClr>
                </a:solidFill>
                <a:cs typeface="Arial Black"/>
              </a:rPr>
              <a:t>JOB SKILL INVENTORY (JSI)</a:t>
            </a:r>
          </a:p>
          <a:p>
            <a:pPr marL="342900" indent="-342900" eaLnBrk="1" hangingPunct="1">
              <a:lnSpc>
                <a:spcPct val="90000"/>
              </a:lnSpc>
              <a:buFont typeface="Wingdings" pitchFamily="2" charset="2"/>
              <a:buChar char="Ø"/>
              <a:defRPr/>
            </a:pPr>
            <a:endParaRPr lang="en-US" altLang="ja-JP" sz="2400" b="1" dirty="0">
              <a:solidFill>
                <a:schemeClr val="tx1">
                  <a:lumMod val="65000"/>
                  <a:lumOff val="35000"/>
                </a:schemeClr>
              </a:solidFill>
              <a:cs typeface="Arial Black"/>
            </a:endParaRPr>
          </a:p>
          <a:p>
            <a:pPr marL="342900" indent="-342900" eaLnBrk="1" hangingPunct="1">
              <a:lnSpc>
                <a:spcPct val="90000"/>
              </a:lnSpc>
              <a:buFont typeface="Wingdings" pitchFamily="2" charset="2"/>
              <a:buChar char="Ø"/>
              <a:defRPr/>
            </a:pPr>
            <a:r>
              <a:rPr lang="en-US" altLang="ja-JP" sz="2400" b="1" dirty="0">
                <a:solidFill>
                  <a:schemeClr val="tx1">
                    <a:lumMod val="65000"/>
                    <a:lumOff val="35000"/>
                  </a:schemeClr>
                </a:solidFill>
                <a:cs typeface="Arial Black"/>
              </a:rPr>
              <a:t>FLOW CHARTS</a:t>
            </a:r>
          </a:p>
        </p:txBody>
      </p:sp>
      <p:sp>
        <p:nvSpPr>
          <p:cNvPr id="2" name="Slide Number Placeholder 1">
            <a:extLst>
              <a:ext uri="{FF2B5EF4-FFF2-40B4-BE49-F238E27FC236}">
                <a16:creationId xmlns:a16="http://schemas.microsoft.com/office/drawing/2014/main" id="{0FB4F430-F842-534B-838A-6EF8C80D4FC8}"/>
              </a:ext>
            </a:extLst>
          </p:cNvPr>
          <p:cNvSpPr>
            <a:spLocks noGrp="1"/>
          </p:cNvSpPr>
          <p:nvPr>
            <p:ph type="sldNum" sz="quarter" idx="12"/>
          </p:nvPr>
        </p:nvSpPr>
        <p:spPr/>
        <p:txBody>
          <a:bodyPr/>
          <a:lstStyle/>
          <a:p>
            <a:fld id="{6FA7B55B-C470-D24B-91B7-09AE1FD77278}" type="slidenum">
              <a:rPr lang="en-US" smtClean="0"/>
              <a:t>30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5057"/>
                                        </p:tgtEl>
                                        <p:attrNameLst>
                                          <p:attrName>style.visibility</p:attrName>
                                        </p:attrNameLst>
                                      </p:cBhvr>
                                      <p:to>
                                        <p:strVal val="visible"/>
                                      </p:to>
                                    </p:set>
                                    <p:animEffect transition="in" filter="fade">
                                      <p:cBhvr>
                                        <p:cTn id="7" dur="1000"/>
                                        <p:tgtEl>
                                          <p:spTgt spid="45057"/>
                                        </p:tgtEl>
                                      </p:cBhvr>
                                    </p:animEffect>
                                    <p:anim calcmode="lin" valueType="num">
                                      <p:cBhvr>
                                        <p:cTn id="8" dur="1000" fill="hold"/>
                                        <p:tgtEl>
                                          <p:spTgt spid="45057"/>
                                        </p:tgtEl>
                                        <p:attrNameLst>
                                          <p:attrName>ppt_x</p:attrName>
                                        </p:attrNameLst>
                                      </p:cBhvr>
                                      <p:tavLst>
                                        <p:tav tm="0">
                                          <p:val>
                                            <p:strVal val="#ppt_x"/>
                                          </p:val>
                                        </p:tav>
                                        <p:tav tm="100000">
                                          <p:val>
                                            <p:strVal val="#ppt_x"/>
                                          </p:val>
                                        </p:tav>
                                      </p:tavLst>
                                    </p:anim>
                                    <p:anim calcmode="lin" valueType="num">
                                      <p:cBhvr>
                                        <p:cTn id="9" dur="900" decel="100000" fill="hold"/>
                                        <p:tgtEl>
                                          <p:spTgt spid="4505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50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F3380-42AF-CC43-9913-3F420E3256BD}"/>
              </a:ext>
            </a:extLst>
          </p:cNvPr>
          <p:cNvSpPr>
            <a:spLocks noGrp="1"/>
          </p:cNvSpPr>
          <p:nvPr>
            <p:ph type="title"/>
          </p:nvPr>
        </p:nvSpPr>
        <p:spPr>
          <a:xfrm>
            <a:off x="1493838" y="457200"/>
            <a:ext cx="8913813" cy="914400"/>
          </a:xfrm>
        </p:spPr>
        <p:txBody>
          <a:bodyPr rtlCol="0">
            <a:normAutofit/>
          </a:bodyPr>
          <a:lstStyle/>
          <a:p>
            <a:pPr>
              <a:defRPr/>
            </a:pPr>
            <a:r>
              <a:rPr lang="en-US" sz="4000" dirty="0">
                <a:ea typeface="+mj-ea"/>
                <a:cs typeface="+mj-cs"/>
              </a:rPr>
              <a:t>Stages of Employment Development</a:t>
            </a:r>
          </a:p>
        </p:txBody>
      </p:sp>
      <p:sp>
        <p:nvSpPr>
          <p:cNvPr id="30722" name="Slide Number Placeholder 2">
            <a:extLst>
              <a:ext uri="{FF2B5EF4-FFF2-40B4-BE49-F238E27FC236}">
                <a16:creationId xmlns:a16="http://schemas.microsoft.com/office/drawing/2014/main" id="{EB0BAB9B-7CC6-F14A-86AD-2B4E61FC3E7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000"/>
              </a:spcBef>
              <a:buClr>
                <a:schemeClr val="accent1"/>
              </a:buClr>
              <a:buFont typeface="Wingdings 2" pitchFamily="2" charset="2"/>
              <a:buChar char=""/>
              <a:defRPr sz="2000">
                <a:solidFill>
                  <a:srgbClr val="595959"/>
                </a:solidFill>
                <a:latin typeface="Century Gothic" panose="020B0502020202020204" pitchFamily="34" charset="0"/>
                <a:ea typeface="ＭＳ Ｐゴシック" panose="020B0600070205080204" pitchFamily="34" charset="-128"/>
              </a:defRPr>
            </a:lvl1pPr>
            <a:lvl2pPr marL="742950" indent="-285750">
              <a:spcBef>
                <a:spcPts val="600"/>
              </a:spcBef>
              <a:buClr>
                <a:srgbClr val="51640B"/>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51640B"/>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9pPr>
          </a:lstStyle>
          <a:p>
            <a:pPr>
              <a:spcBef>
                <a:spcPct val="0"/>
              </a:spcBef>
              <a:buClrTx/>
              <a:buFontTx/>
              <a:buNone/>
            </a:pPr>
            <a:fld id="{1D406365-327E-4240-8650-CAB00FC8F404}" type="slidenum">
              <a:rPr lang="en-US" altLang="en-US" sz="800">
                <a:latin typeface="Arial" panose="020B0604020202020204" pitchFamily="34" charset="0"/>
              </a:rPr>
              <a:pPr>
                <a:spcBef>
                  <a:spcPct val="0"/>
                </a:spcBef>
                <a:buClrTx/>
                <a:buFontTx/>
                <a:buNone/>
              </a:pPr>
              <a:t>31</a:t>
            </a:fld>
            <a:endParaRPr lang="en-US" altLang="en-US" sz="800" dirty="0">
              <a:latin typeface="Arial" panose="020B0604020202020204" pitchFamily="34" charset="0"/>
            </a:endParaRPr>
          </a:p>
        </p:txBody>
      </p:sp>
      <p:graphicFrame>
        <p:nvGraphicFramePr>
          <p:cNvPr id="4" name="Diagram 3">
            <a:extLst>
              <a:ext uri="{FF2B5EF4-FFF2-40B4-BE49-F238E27FC236}">
                <a16:creationId xmlns:a16="http://schemas.microsoft.com/office/drawing/2014/main" id="{C521FCDB-D47B-E54E-9F78-66772F4CFB26}"/>
              </a:ext>
            </a:extLst>
          </p:cNvPr>
          <p:cNvGraphicFramePr/>
          <p:nvPr>
            <p:extLst>
              <p:ext uri="{D42A27DB-BD31-4B8C-83A1-F6EECF244321}">
                <p14:modId xmlns:p14="http://schemas.microsoft.com/office/powerpoint/2010/main" val="3103712975"/>
              </p:ext>
            </p:extLst>
          </p:nvPr>
        </p:nvGraphicFramePr>
        <p:xfrm>
          <a:off x="1828800" y="1600200"/>
          <a:ext cx="84582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24" name="Picture 4">
            <a:extLst>
              <a:ext uri="{FF2B5EF4-FFF2-40B4-BE49-F238E27FC236}">
                <a16:creationId xmlns:a16="http://schemas.microsoft.com/office/drawing/2014/main" id="{DE5C7843-5F87-434B-ADF0-EAD3960606E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2286000"/>
            <a:ext cx="1447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a:extLst>
              <a:ext uri="{FF2B5EF4-FFF2-40B4-BE49-F238E27FC236}">
                <a16:creationId xmlns:a16="http://schemas.microsoft.com/office/drawing/2014/main" id="{21286527-D170-5C4C-AE3D-8C915B94B56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2362200"/>
            <a:ext cx="13716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a:extLst>
              <a:ext uri="{FF2B5EF4-FFF2-40B4-BE49-F238E27FC236}">
                <a16:creationId xmlns:a16="http://schemas.microsoft.com/office/drawing/2014/main" id="{722F1A29-61FF-1448-88D9-F6EA00CEF91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77000" y="2362201"/>
            <a:ext cx="12954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a:extLst>
              <a:ext uri="{FF2B5EF4-FFF2-40B4-BE49-F238E27FC236}">
                <a16:creationId xmlns:a16="http://schemas.microsoft.com/office/drawing/2014/main" id="{EB760E8A-5588-5848-8ABF-3BB92B9BAA6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686800" y="2438400"/>
            <a:ext cx="1447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1503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4"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DD2CEB7D-BF76-EC41-B31C-0EA4D06B5932}"/>
              </a:ext>
            </a:extLst>
          </p:cNvPr>
          <p:cNvSpPr>
            <a:spLocks noGrp="1"/>
          </p:cNvSpPr>
          <p:nvPr>
            <p:ph type="title"/>
          </p:nvPr>
        </p:nvSpPr>
        <p:spPr>
          <a:xfrm>
            <a:off x="1293541" y="838200"/>
            <a:ext cx="9400479" cy="1200150"/>
          </a:xfrm>
        </p:spPr>
        <p:txBody>
          <a:bodyPr>
            <a:noAutofit/>
          </a:bodyPr>
          <a:lstStyle/>
          <a:p>
            <a:pPr eaLnBrk="1" hangingPunct="1"/>
            <a:r>
              <a:rPr lang="en-US" altLang="en-US" sz="4000" dirty="0">
                <a:ea typeface="ＭＳ Ｐゴシック" panose="020B0600070205080204" pitchFamily="34" charset="-128"/>
              </a:rPr>
              <a:t>Relationship Building through Informational Interviews</a:t>
            </a:r>
          </a:p>
        </p:txBody>
      </p:sp>
      <p:sp>
        <p:nvSpPr>
          <p:cNvPr id="35842" name="Slide Number Placeholder 2">
            <a:extLst>
              <a:ext uri="{FF2B5EF4-FFF2-40B4-BE49-F238E27FC236}">
                <a16:creationId xmlns:a16="http://schemas.microsoft.com/office/drawing/2014/main" id="{1738018B-16B5-7C42-BE64-319D426028D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000"/>
              </a:spcBef>
              <a:buClr>
                <a:schemeClr val="accent1"/>
              </a:buClr>
              <a:buFont typeface="Wingdings 2" pitchFamily="2" charset="2"/>
              <a:buChar char=""/>
              <a:defRPr sz="2000">
                <a:solidFill>
                  <a:srgbClr val="595959"/>
                </a:solidFill>
                <a:latin typeface="Century Gothic" panose="020B0502020202020204" pitchFamily="34" charset="0"/>
                <a:ea typeface="ＭＳ Ｐゴシック" panose="020B0600070205080204" pitchFamily="34" charset="-128"/>
              </a:defRPr>
            </a:lvl1pPr>
            <a:lvl2pPr marL="742950" indent="-285750">
              <a:spcBef>
                <a:spcPts val="600"/>
              </a:spcBef>
              <a:buClr>
                <a:srgbClr val="51640B"/>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51640B"/>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9pPr>
          </a:lstStyle>
          <a:p>
            <a:pPr>
              <a:spcBef>
                <a:spcPct val="0"/>
              </a:spcBef>
              <a:buClrTx/>
              <a:buFontTx/>
              <a:buNone/>
            </a:pPr>
            <a:fld id="{F5DC30BC-E159-794D-84D7-6EAFFE7835C3}" type="slidenum">
              <a:rPr lang="en-US" altLang="en-US" sz="800">
                <a:latin typeface="Arial" panose="020B0604020202020204" pitchFamily="34" charset="0"/>
              </a:rPr>
              <a:pPr>
                <a:spcBef>
                  <a:spcPct val="0"/>
                </a:spcBef>
                <a:buClrTx/>
                <a:buFontTx/>
                <a:buNone/>
              </a:pPr>
              <a:t>32</a:t>
            </a:fld>
            <a:endParaRPr lang="en-US" altLang="en-US" sz="800" dirty="0">
              <a:latin typeface="Arial" panose="020B0604020202020204" pitchFamily="34" charset="0"/>
            </a:endParaRPr>
          </a:p>
        </p:txBody>
      </p:sp>
      <p:graphicFrame>
        <p:nvGraphicFramePr>
          <p:cNvPr id="5" name="Diagram 4">
            <a:extLst>
              <a:ext uri="{FF2B5EF4-FFF2-40B4-BE49-F238E27FC236}">
                <a16:creationId xmlns:a16="http://schemas.microsoft.com/office/drawing/2014/main" id="{B91E7F2D-745B-7C43-8AEC-5D675A052C1B}"/>
              </a:ext>
            </a:extLst>
          </p:cNvPr>
          <p:cNvGraphicFramePr/>
          <p:nvPr>
            <p:extLst>
              <p:ext uri="{D42A27DB-BD31-4B8C-83A1-F6EECF244321}">
                <p14:modId xmlns:p14="http://schemas.microsoft.com/office/powerpoint/2010/main" val="1154855481"/>
              </p:ext>
            </p:extLst>
          </p:nvPr>
        </p:nvGraphicFramePr>
        <p:xfrm>
          <a:off x="2057400" y="25146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5844" name="Picture 1" descr="j0309624.jpg">
            <a:extLst>
              <a:ext uri="{FF2B5EF4-FFF2-40B4-BE49-F238E27FC236}">
                <a16:creationId xmlns:a16="http://schemas.microsoft.com/office/drawing/2014/main" id="{D3837889-5F80-8D46-9909-97FFA5EF2EC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48600" y="3505201"/>
            <a:ext cx="2609850"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6081"/>
                                        </p:tgtEl>
                                        <p:attrNameLst>
                                          <p:attrName>style.visibility</p:attrName>
                                        </p:attrNameLst>
                                      </p:cBhvr>
                                      <p:to>
                                        <p:strVal val="visible"/>
                                      </p:to>
                                    </p:set>
                                    <p:animEffect transition="in" filter="circle(in)">
                                      <p:cBhvr>
                                        <p:cTn id="7" dur="2000"/>
                                        <p:tgtEl>
                                          <p:spTgt spid="460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1" grpId="0" animBg="1"/>
      <p:bldGraphic spid="5"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BB76199F-372B-DD4A-8A69-B33268A41D82}"/>
              </a:ext>
            </a:extLst>
          </p:cNvPr>
          <p:cNvSpPr>
            <a:spLocks noGrp="1"/>
          </p:cNvSpPr>
          <p:nvPr>
            <p:ph type="title"/>
          </p:nvPr>
        </p:nvSpPr>
        <p:spPr>
          <a:xfrm>
            <a:off x="1552576" y="381000"/>
            <a:ext cx="8913813" cy="914400"/>
          </a:xfrm>
        </p:spPr>
        <p:txBody>
          <a:bodyPr/>
          <a:lstStyle/>
          <a:p>
            <a:pPr eaLnBrk="1" hangingPunct="1"/>
            <a:r>
              <a:rPr lang="en-US" altLang="en-US" sz="4000" dirty="0">
                <a:ea typeface="ＭＳ Ｐゴシック" panose="020B0600070205080204" pitchFamily="34" charset="-128"/>
              </a:rPr>
              <a:t>Informational Interview Goals</a:t>
            </a:r>
          </a:p>
        </p:txBody>
      </p:sp>
      <p:sp>
        <p:nvSpPr>
          <p:cNvPr id="34818" name="Slide Number Placeholder 2">
            <a:extLst>
              <a:ext uri="{FF2B5EF4-FFF2-40B4-BE49-F238E27FC236}">
                <a16:creationId xmlns:a16="http://schemas.microsoft.com/office/drawing/2014/main" id="{81CA234C-E9C0-F346-B960-554D9F2D0BD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000"/>
              </a:spcBef>
              <a:buClr>
                <a:schemeClr val="accent1"/>
              </a:buClr>
              <a:buFont typeface="Wingdings 2" pitchFamily="2" charset="2"/>
              <a:buChar char=""/>
              <a:defRPr sz="2000">
                <a:solidFill>
                  <a:srgbClr val="595959"/>
                </a:solidFill>
                <a:latin typeface="Century Gothic" panose="020B0502020202020204" pitchFamily="34" charset="0"/>
                <a:ea typeface="ＭＳ Ｐゴシック" panose="020B0600070205080204" pitchFamily="34" charset="-128"/>
              </a:defRPr>
            </a:lvl1pPr>
            <a:lvl2pPr marL="742950" indent="-285750">
              <a:spcBef>
                <a:spcPts val="600"/>
              </a:spcBef>
              <a:buClr>
                <a:srgbClr val="51640B"/>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51640B"/>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9pPr>
          </a:lstStyle>
          <a:p>
            <a:pPr>
              <a:spcBef>
                <a:spcPct val="0"/>
              </a:spcBef>
              <a:buClrTx/>
              <a:buFontTx/>
              <a:buNone/>
            </a:pPr>
            <a:fld id="{463D5197-A7A6-BE43-8848-37884B29AEC3}" type="slidenum">
              <a:rPr lang="en-US" altLang="en-US" sz="800">
                <a:latin typeface="Arial" panose="020B0604020202020204" pitchFamily="34" charset="0"/>
              </a:rPr>
              <a:pPr>
                <a:spcBef>
                  <a:spcPct val="0"/>
                </a:spcBef>
                <a:buClrTx/>
                <a:buFontTx/>
                <a:buNone/>
              </a:pPr>
              <a:t>33</a:t>
            </a:fld>
            <a:endParaRPr lang="en-US" altLang="en-US" sz="800" dirty="0">
              <a:latin typeface="Arial" panose="020B0604020202020204" pitchFamily="34" charset="0"/>
            </a:endParaRPr>
          </a:p>
        </p:txBody>
      </p:sp>
      <p:graphicFrame>
        <p:nvGraphicFramePr>
          <p:cNvPr id="4" name="Diagram 3">
            <a:extLst>
              <a:ext uri="{FF2B5EF4-FFF2-40B4-BE49-F238E27FC236}">
                <a16:creationId xmlns:a16="http://schemas.microsoft.com/office/drawing/2014/main" id="{49A614AC-E5F6-794F-9B0C-BC760D3D73DA}"/>
              </a:ext>
            </a:extLst>
          </p:cNvPr>
          <p:cNvGraphicFramePr/>
          <p:nvPr>
            <p:extLst>
              <p:ext uri="{D42A27DB-BD31-4B8C-83A1-F6EECF244321}">
                <p14:modId xmlns:p14="http://schemas.microsoft.com/office/powerpoint/2010/main" val="3451373010"/>
              </p:ext>
            </p:extLst>
          </p:nvPr>
        </p:nvGraphicFramePr>
        <p:xfrm>
          <a:off x="1676400" y="1752600"/>
          <a:ext cx="86868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4820" name="Picture 6">
            <a:extLst>
              <a:ext uri="{FF2B5EF4-FFF2-40B4-BE49-F238E27FC236}">
                <a16:creationId xmlns:a16="http://schemas.microsoft.com/office/drawing/2014/main" id="{72F2A58A-26A8-6343-93F1-4D2E6CEB932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3200401" y="2057400"/>
            <a:ext cx="4095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9">
            <a:extLst>
              <a:ext uri="{FF2B5EF4-FFF2-40B4-BE49-F238E27FC236}">
                <a16:creationId xmlns:a16="http://schemas.microsoft.com/office/drawing/2014/main" id="{8CA4C711-0928-494E-ABEC-03A15C19555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3200401" y="5791200"/>
            <a:ext cx="4095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10">
            <a:extLst>
              <a:ext uri="{FF2B5EF4-FFF2-40B4-BE49-F238E27FC236}">
                <a16:creationId xmlns:a16="http://schemas.microsoft.com/office/drawing/2014/main" id="{AB23B342-4BF3-9641-9B21-D6E24131415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3200401" y="4495800"/>
            <a:ext cx="4095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11">
            <a:extLst>
              <a:ext uri="{FF2B5EF4-FFF2-40B4-BE49-F238E27FC236}">
                <a16:creationId xmlns:a16="http://schemas.microsoft.com/office/drawing/2014/main" id="{69E90B6C-BF45-ED42-ABA8-145CFCACE2E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3200401" y="3276600"/>
            <a:ext cx="4095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5057"/>
                                        </p:tgtEl>
                                        <p:attrNameLst>
                                          <p:attrName>style.visibility</p:attrName>
                                        </p:attrNameLst>
                                      </p:cBhvr>
                                      <p:to>
                                        <p:strVal val="visible"/>
                                      </p:to>
                                    </p:set>
                                    <p:animEffect transition="in" filter="checkerboard(across)">
                                      <p:cBhvr>
                                        <p:cTn id="7" dur="500"/>
                                        <p:tgtEl>
                                          <p:spTgt spid="450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7" grpId="0" animBg="1"/>
      <p:bldGraphic spid="4"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47338640-C133-394B-B1F3-0F025CACF032}"/>
              </a:ext>
            </a:extLst>
          </p:cNvPr>
          <p:cNvSpPr>
            <a:spLocks noGrp="1"/>
          </p:cNvSpPr>
          <p:nvPr>
            <p:ph type="title"/>
          </p:nvPr>
        </p:nvSpPr>
        <p:spPr/>
        <p:txBody>
          <a:bodyPr/>
          <a:lstStyle/>
          <a:p>
            <a:r>
              <a:rPr lang="en-US" altLang="en-US" sz="4000" dirty="0">
                <a:ea typeface="ＭＳ Ｐゴシック" panose="020B0600070205080204" pitchFamily="34" charset="-128"/>
              </a:rPr>
              <a:t>Tools</a:t>
            </a:r>
            <a:r>
              <a:rPr lang="en-US" altLang="en-US" dirty="0">
                <a:ea typeface="ＭＳ Ｐゴシック" panose="020B0600070205080204" pitchFamily="34" charset="-128"/>
              </a:rPr>
              <a:t> </a:t>
            </a:r>
          </a:p>
        </p:txBody>
      </p:sp>
      <p:sp>
        <p:nvSpPr>
          <p:cNvPr id="36866" name="Slide Number Placeholder 2">
            <a:extLst>
              <a:ext uri="{FF2B5EF4-FFF2-40B4-BE49-F238E27FC236}">
                <a16:creationId xmlns:a16="http://schemas.microsoft.com/office/drawing/2014/main" id="{DF7D051F-E936-0E45-B2FE-5C3115F1ADB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000"/>
              </a:spcBef>
              <a:buClr>
                <a:schemeClr val="accent1"/>
              </a:buClr>
              <a:buFont typeface="Wingdings 2" pitchFamily="2" charset="2"/>
              <a:buChar char=""/>
              <a:defRPr sz="2000">
                <a:solidFill>
                  <a:srgbClr val="595959"/>
                </a:solidFill>
                <a:latin typeface="Century Gothic" panose="020B0502020202020204" pitchFamily="34" charset="0"/>
                <a:ea typeface="ＭＳ Ｐゴシック" panose="020B0600070205080204" pitchFamily="34" charset="-128"/>
              </a:defRPr>
            </a:lvl1pPr>
            <a:lvl2pPr marL="742950" indent="-285750">
              <a:spcBef>
                <a:spcPts val="600"/>
              </a:spcBef>
              <a:buClr>
                <a:srgbClr val="51640B"/>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51640B"/>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9pPr>
          </a:lstStyle>
          <a:p>
            <a:pPr>
              <a:spcBef>
                <a:spcPct val="0"/>
              </a:spcBef>
              <a:buClrTx/>
              <a:buFontTx/>
              <a:buNone/>
            </a:pPr>
            <a:fld id="{49902B77-E596-5342-A43F-F2611B3E7348}" type="slidenum">
              <a:rPr lang="en-US" altLang="en-US" sz="800">
                <a:latin typeface="Arial" panose="020B0604020202020204" pitchFamily="34" charset="0"/>
              </a:rPr>
              <a:pPr>
                <a:spcBef>
                  <a:spcPct val="0"/>
                </a:spcBef>
                <a:buClrTx/>
                <a:buFontTx/>
                <a:buNone/>
              </a:pPr>
              <a:t>34</a:t>
            </a:fld>
            <a:endParaRPr lang="en-US" altLang="en-US" sz="800" dirty="0">
              <a:latin typeface="Arial" panose="020B0604020202020204" pitchFamily="34" charset="0"/>
            </a:endParaRPr>
          </a:p>
        </p:txBody>
      </p:sp>
      <p:pic>
        <p:nvPicPr>
          <p:cNvPr id="36867" name="Picture 3" descr="BU004372.png">
            <a:extLst>
              <a:ext uri="{FF2B5EF4-FFF2-40B4-BE49-F238E27FC236}">
                <a16:creationId xmlns:a16="http://schemas.microsoft.com/office/drawing/2014/main" id="{3E308C93-5A0D-2040-9266-E87957B0FC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03996" y="307975"/>
            <a:ext cx="3121025"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a:extLst>
              <a:ext uri="{FF2B5EF4-FFF2-40B4-BE49-F238E27FC236}">
                <a16:creationId xmlns:a16="http://schemas.microsoft.com/office/drawing/2014/main" id="{275A3A4B-6170-9846-9B00-55CEC344199A}"/>
              </a:ext>
            </a:extLst>
          </p:cNvPr>
          <p:cNvGraphicFramePr/>
          <p:nvPr/>
        </p:nvGraphicFramePr>
        <p:xfrm>
          <a:off x="2134181" y="24348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7105"/>
                                        </p:tgtEl>
                                        <p:attrNameLst>
                                          <p:attrName>style.visibility</p:attrName>
                                        </p:attrNameLst>
                                      </p:cBhvr>
                                      <p:to>
                                        <p:strVal val="visible"/>
                                      </p:to>
                                    </p:set>
                                    <p:animEffect transition="in" filter="checkerboard(across)">
                                      <p:cBhvr>
                                        <p:cTn id="7" dur="500"/>
                                        <p:tgtEl>
                                          <p:spTgt spid="471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5" grpId="0" animBg="1"/>
      <p:bldGraphic spid="6"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F3380-42AF-CC43-9913-3F420E3256BD}"/>
              </a:ext>
            </a:extLst>
          </p:cNvPr>
          <p:cNvSpPr>
            <a:spLocks noGrp="1"/>
          </p:cNvSpPr>
          <p:nvPr>
            <p:ph type="title"/>
          </p:nvPr>
        </p:nvSpPr>
        <p:spPr>
          <a:xfrm>
            <a:off x="1493838" y="457200"/>
            <a:ext cx="8913813" cy="914400"/>
          </a:xfrm>
        </p:spPr>
        <p:txBody>
          <a:bodyPr rtlCol="0">
            <a:normAutofit/>
          </a:bodyPr>
          <a:lstStyle/>
          <a:p>
            <a:pPr>
              <a:defRPr/>
            </a:pPr>
            <a:r>
              <a:rPr lang="en-US" sz="4000" dirty="0">
                <a:ea typeface="+mj-ea"/>
                <a:cs typeface="+mj-cs"/>
              </a:rPr>
              <a:t>Stages of Employment Development</a:t>
            </a:r>
          </a:p>
        </p:txBody>
      </p:sp>
      <p:sp>
        <p:nvSpPr>
          <p:cNvPr id="30722" name="Slide Number Placeholder 2">
            <a:extLst>
              <a:ext uri="{FF2B5EF4-FFF2-40B4-BE49-F238E27FC236}">
                <a16:creationId xmlns:a16="http://schemas.microsoft.com/office/drawing/2014/main" id="{EB0BAB9B-7CC6-F14A-86AD-2B4E61FC3E7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000"/>
              </a:spcBef>
              <a:buClr>
                <a:schemeClr val="accent1"/>
              </a:buClr>
              <a:buFont typeface="Wingdings 2" pitchFamily="2" charset="2"/>
              <a:buChar char=""/>
              <a:defRPr sz="2000">
                <a:solidFill>
                  <a:srgbClr val="595959"/>
                </a:solidFill>
                <a:latin typeface="Century Gothic" panose="020B0502020202020204" pitchFamily="34" charset="0"/>
                <a:ea typeface="ＭＳ Ｐゴシック" panose="020B0600070205080204" pitchFamily="34" charset="-128"/>
              </a:defRPr>
            </a:lvl1pPr>
            <a:lvl2pPr marL="742950" indent="-285750">
              <a:spcBef>
                <a:spcPts val="600"/>
              </a:spcBef>
              <a:buClr>
                <a:srgbClr val="51640B"/>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51640B"/>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9pPr>
          </a:lstStyle>
          <a:p>
            <a:pPr>
              <a:spcBef>
                <a:spcPct val="0"/>
              </a:spcBef>
              <a:buClrTx/>
              <a:buFontTx/>
              <a:buNone/>
            </a:pPr>
            <a:fld id="{1D406365-327E-4240-8650-CAB00FC8F404}" type="slidenum">
              <a:rPr lang="en-US" altLang="en-US" sz="800">
                <a:latin typeface="Arial" panose="020B0604020202020204" pitchFamily="34" charset="0"/>
              </a:rPr>
              <a:pPr>
                <a:spcBef>
                  <a:spcPct val="0"/>
                </a:spcBef>
                <a:buClrTx/>
                <a:buFontTx/>
                <a:buNone/>
              </a:pPr>
              <a:t>35</a:t>
            </a:fld>
            <a:endParaRPr lang="en-US" altLang="en-US" sz="800" dirty="0">
              <a:latin typeface="Arial" panose="020B0604020202020204" pitchFamily="34" charset="0"/>
            </a:endParaRPr>
          </a:p>
        </p:txBody>
      </p:sp>
      <p:graphicFrame>
        <p:nvGraphicFramePr>
          <p:cNvPr id="4" name="Diagram 3">
            <a:extLst>
              <a:ext uri="{FF2B5EF4-FFF2-40B4-BE49-F238E27FC236}">
                <a16:creationId xmlns:a16="http://schemas.microsoft.com/office/drawing/2014/main" id="{C521FCDB-D47B-E54E-9F78-66772F4CFB26}"/>
              </a:ext>
            </a:extLst>
          </p:cNvPr>
          <p:cNvGraphicFramePr/>
          <p:nvPr>
            <p:extLst>
              <p:ext uri="{D42A27DB-BD31-4B8C-83A1-F6EECF244321}">
                <p14:modId xmlns:p14="http://schemas.microsoft.com/office/powerpoint/2010/main" val="3719531676"/>
              </p:ext>
            </p:extLst>
          </p:nvPr>
        </p:nvGraphicFramePr>
        <p:xfrm>
          <a:off x="1828800" y="1600200"/>
          <a:ext cx="84582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24" name="Picture 4">
            <a:extLst>
              <a:ext uri="{FF2B5EF4-FFF2-40B4-BE49-F238E27FC236}">
                <a16:creationId xmlns:a16="http://schemas.microsoft.com/office/drawing/2014/main" id="{DE5C7843-5F87-434B-ADF0-EAD3960606E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2286000"/>
            <a:ext cx="1447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a:extLst>
              <a:ext uri="{FF2B5EF4-FFF2-40B4-BE49-F238E27FC236}">
                <a16:creationId xmlns:a16="http://schemas.microsoft.com/office/drawing/2014/main" id="{21286527-D170-5C4C-AE3D-8C915B94B56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2362200"/>
            <a:ext cx="13716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a:extLst>
              <a:ext uri="{FF2B5EF4-FFF2-40B4-BE49-F238E27FC236}">
                <a16:creationId xmlns:a16="http://schemas.microsoft.com/office/drawing/2014/main" id="{722F1A29-61FF-1448-88D9-F6EA00CEF91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77000" y="2362201"/>
            <a:ext cx="12954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a:extLst>
              <a:ext uri="{FF2B5EF4-FFF2-40B4-BE49-F238E27FC236}">
                <a16:creationId xmlns:a16="http://schemas.microsoft.com/office/drawing/2014/main" id="{EB760E8A-5588-5848-8ABF-3BB92B9BAA6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686800" y="2438400"/>
            <a:ext cx="1447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9111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4"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9CABEECE-16AC-E841-956D-6C52E0FBF9F3}"/>
              </a:ext>
            </a:extLst>
          </p:cNvPr>
          <p:cNvSpPr>
            <a:spLocks noGrp="1"/>
          </p:cNvSpPr>
          <p:nvPr>
            <p:ph type="title"/>
          </p:nvPr>
        </p:nvSpPr>
        <p:spPr>
          <a:xfrm>
            <a:off x="1981200" y="152400"/>
            <a:ext cx="6172200" cy="850900"/>
          </a:xfrm>
        </p:spPr>
        <p:txBody>
          <a:bodyPr/>
          <a:lstStyle/>
          <a:p>
            <a:r>
              <a:rPr lang="en-US" altLang="en-US" sz="4000" dirty="0">
                <a:ea typeface="ＭＳ Ｐゴシック" panose="020B0600070205080204" pitchFamily="34" charset="-128"/>
              </a:rPr>
              <a:t>Employment Flow</a:t>
            </a:r>
          </a:p>
        </p:txBody>
      </p:sp>
      <p:sp>
        <p:nvSpPr>
          <p:cNvPr id="5" name="Predefined Process 4">
            <a:extLst>
              <a:ext uri="{FF2B5EF4-FFF2-40B4-BE49-F238E27FC236}">
                <a16:creationId xmlns:a16="http://schemas.microsoft.com/office/drawing/2014/main" id="{A6312E86-C00A-4D44-95CF-B51C1A133D57}"/>
              </a:ext>
            </a:extLst>
          </p:cNvPr>
          <p:cNvSpPr/>
          <p:nvPr/>
        </p:nvSpPr>
        <p:spPr>
          <a:xfrm>
            <a:off x="1565744" y="1249990"/>
            <a:ext cx="1711415" cy="1153040"/>
          </a:xfrm>
          <a:prstGeom prst="flowChartPredefinedProcess">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b="1" dirty="0">
                <a:solidFill>
                  <a:schemeClr val="bg1"/>
                </a:solidFill>
                <a:latin typeface="Arial Black"/>
                <a:cs typeface="Arial Black"/>
              </a:rPr>
              <a:t>Referral</a:t>
            </a:r>
            <a:r>
              <a:rPr lang="en-US" dirty="0"/>
              <a:t> </a:t>
            </a:r>
          </a:p>
        </p:txBody>
      </p:sp>
      <p:sp>
        <p:nvSpPr>
          <p:cNvPr id="6" name="Data 5">
            <a:extLst>
              <a:ext uri="{FF2B5EF4-FFF2-40B4-BE49-F238E27FC236}">
                <a16:creationId xmlns:a16="http://schemas.microsoft.com/office/drawing/2014/main" id="{9ABD2A3D-426E-BC40-A950-CAE8816B53E5}"/>
              </a:ext>
            </a:extLst>
          </p:cNvPr>
          <p:cNvSpPr/>
          <p:nvPr/>
        </p:nvSpPr>
        <p:spPr>
          <a:xfrm>
            <a:off x="3061133" y="1336031"/>
            <a:ext cx="3062435" cy="2651539"/>
          </a:xfrm>
          <a:prstGeom prst="flowChartInputOutpu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b="1" dirty="0">
                <a:solidFill>
                  <a:srgbClr val="000000"/>
                </a:solidFill>
                <a:latin typeface="Arial Black"/>
                <a:cs typeface="Arial Black"/>
              </a:rPr>
              <a:t>High Quality Assessment of Wants and Needs</a:t>
            </a:r>
          </a:p>
        </p:txBody>
      </p:sp>
      <p:sp>
        <p:nvSpPr>
          <p:cNvPr id="8" name="Multidocument 7">
            <a:extLst>
              <a:ext uri="{FF2B5EF4-FFF2-40B4-BE49-F238E27FC236}">
                <a16:creationId xmlns:a16="http://schemas.microsoft.com/office/drawing/2014/main" id="{CC5B0A71-EA32-104A-BE18-1886299ED136}"/>
              </a:ext>
            </a:extLst>
          </p:cNvPr>
          <p:cNvSpPr/>
          <p:nvPr/>
        </p:nvSpPr>
        <p:spPr>
          <a:xfrm>
            <a:off x="5682926" y="2099292"/>
            <a:ext cx="1465013" cy="1207353"/>
          </a:xfrm>
          <a:prstGeom prst="flowChartMultidocument">
            <a:avLst/>
          </a:prstGeom>
          <a:solidFill>
            <a:srgbClr val="97A7D0"/>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latin typeface="Arial Black"/>
                <a:cs typeface="Arial Black"/>
              </a:rPr>
              <a:t>Plan</a:t>
            </a:r>
          </a:p>
        </p:txBody>
      </p:sp>
      <p:sp>
        <p:nvSpPr>
          <p:cNvPr id="9" name="Process 8">
            <a:extLst>
              <a:ext uri="{FF2B5EF4-FFF2-40B4-BE49-F238E27FC236}">
                <a16:creationId xmlns:a16="http://schemas.microsoft.com/office/drawing/2014/main" id="{BCD12B7E-11F7-C949-A65F-5A02A2A9D06A}"/>
              </a:ext>
            </a:extLst>
          </p:cNvPr>
          <p:cNvSpPr/>
          <p:nvPr/>
        </p:nvSpPr>
        <p:spPr>
          <a:xfrm>
            <a:off x="1524000" y="4843958"/>
            <a:ext cx="8418908" cy="612648"/>
          </a:xfrm>
          <a:prstGeom prst="flowChartProcess">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10" name="Right Arrow 9">
            <a:extLst>
              <a:ext uri="{FF2B5EF4-FFF2-40B4-BE49-F238E27FC236}">
                <a16:creationId xmlns:a16="http://schemas.microsoft.com/office/drawing/2014/main" id="{C3AD81EB-EF65-2740-8C73-AF7510B3F78B}"/>
              </a:ext>
            </a:extLst>
          </p:cNvPr>
          <p:cNvSpPr/>
          <p:nvPr/>
        </p:nvSpPr>
        <p:spPr>
          <a:xfrm>
            <a:off x="9971211" y="4437975"/>
            <a:ext cx="978408" cy="1424613"/>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12" name="Rectangle 11">
            <a:extLst>
              <a:ext uri="{FF2B5EF4-FFF2-40B4-BE49-F238E27FC236}">
                <a16:creationId xmlns:a16="http://schemas.microsoft.com/office/drawing/2014/main" id="{631119A2-D7B3-9745-812E-79A83E2B5EC0}"/>
              </a:ext>
            </a:extLst>
          </p:cNvPr>
          <p:cNvSpPr/>
          <p:nvPr/>
        </p:nvSpPr>
        <p:spPr>
          <a:xfrm>
            <a:off x="1524000" y="4672613"/>
            <a:ext cx="1277730" cy="914400"/>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latin typeface="Arial Black"/>
                <a:cs typeface="Arial Black"/>
              </a:rPr>
              <a:t>Initial Contact</a:t>
            </a:r>
          </a:p>
        </p:txBody>
      </p:sp>
      <p:sp>
        <p:nvSpPr>
          <p:cNvPr id="13" name="Rectangle 12">
            <a:extLst>
              <a:ext uri="{FF2B5EF4-FFF2-40B4-BE49-F238E27FC236}">
                <a16:creationId xmlns:a16="http://schemas.microsoft.com/office/drawing/2014/main" id="{7D274639-BF97-CE44-8A88-7B99CAFAFB45}"/>
              </a:ext>
            </a:extLst>
          </p:cNvPr>
          <p:cNvSpPr/>
          <p:nvPr/>
        </p:nvSpPr>
        <p:spPr>
          <a:xfrm>
            <a:off x="2801731" y="4672613"/>
            <a:ext cx="3321837" cy="914400"/>
          </a:xfrm>
          <a:prstGeom prst="rect">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latin typeface="Arial Black"/>
                <a:cs typeface="Arial Black"/>
              </a:rPr>
              <a:t>Informational Interview</a:t>
            </a:r>
          </a:p>
        </p:txBody>
      </p:sp>
      <p:sp>
        <p:nvSpPr>
          <p:cNvPr id="14" name="Rectangle 13">
            <a:extLst>
              <a:ext uri="{FF2B5EF4-FFF2-40B4-BE49-F238E27FC236}">
                <a16:creationId xmlns:a16="http://schemas.microsoft.com/office/drawing/2014/main" id="{FCA8A35A-CDD8-F540-908C-9DF4FD2ACBFC}"/>
              </a:ext>
            </a:extLst>
          </p:cNvPr>
          <p:cNvSpPr/>
          <p:nvPr/>
        </p:nvSpPr>
        <p:spPr>
          <a:xfrm>
            <a:off x="6123567" y="4672613"/>
            <a:ext cx="1474650" cy="91440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latin typeface="Arial Black"/>
                <a:cs typeface="Arial Black"/>
              </a:rPr>
              <a:t>Proposal</a:t>
            </a:r>
          </a:p>
        </p:txBody>
      </p:sp>
      <p:sp>
        <p:nvSpPr>
          <p:cNvPr id="15" name="Rectangle 14">
            <a:extLst>
              <a:ext uri="{FF2B5EF4-FFF2-40B4-BE49-F238E27FC236}">
                <a16:creationId xmlns:a16="http://schemas.microsoft.com/office/drawing/2014/main" id="{E91410FE-2CFB-7E47-85AA-21093338D8FD}"/>
              </a:ext>
            </a:extLst>
          </p:cNvPr>
          <p:cNvSpPr/>
          <p:nvPr/>
        </p:nvSpPr>
        <p:spPr>
          <a:xfrm>
            <a:off x="7559902" y="4683894"/>
            <a:ext cx="1659360" cy="9144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latin typeface="Arial Black"/>
                <a:cs typeface="Arial Black"/>
              </a:rPr>
              <a:t>Service After the Match</a:t>
            </a:r>
          </a:p>
        </p:txBody>
      </p:sp>
      <p:sp>
        <p:nvSpPr>
          <p:cNvPr id="16" name="Alternate Process 15">
            <a:extLst>
              <a:ext uri="{FF2B5EF4-FFF2-40B4-BE49-F238E27FC236}">
                <a16:creationId xmlns:a16="http://schemas.microsoft.com/office/drawing/2014/main" id="{C5288D0C-092A-7341-91A7-3BA47A362C2B}"/>
              </a:ext>
            </a:extLst>
          </p:cNvPr>
          <p:cNvSpPr/>
          <p:nvPr/>
        </p:nvSpPr>
        <p:spPr>
          <a:xfrm>
            <a:off x="8453529" y="2861754"/>
            <a:ext cx="1659360" cy="1536629"/>
          </a:xfrm>
          <a:prstGeom prst="flowChartAlternateProcess">
            <a:avLst/>
          </a:prstGeom>
          <a:solidFill>
            <a:schemeClr val="bg2">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latin typeface="Arial Black"/>
                <a:cs typeface="Arial Black"/>
              </a:rPr>
              <a:t>Follow Up</a:t>
            </a:r>
          </a:p>
        </p:txBody>
      </p:sp>
      <p:sp>
        <p:nvSpPr>
          <p:cNvPr id="7" name="Decision 6">
            <a:extLst>
              <a:ext uri="{FF2B5EF4-FFF2-40B4-BE49-F238E27FC236}">
                <a16:creationId xmlns:a16="http://schemas.microsoft.com/office/drawing/2014/main" id="{5C31F901-71D7-D947-B05C-94FB07E90B3F}"/>
              </a:ext>
            </a:extLst>
          </p:cNvPr>
          <p:cNvSpPr/>
          <p:nvPr/>
        </p:nvSpPr>
        <p:spPr>
          <a:xfrm>
            <a:off x="6297750" y="3306644"/>
            <a:ext cx="1947626" cy="1462918"/>
          </a:xfrm>
          <a:prstGeom prst="flowChartDecision">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latin typeface="Arial Black"/>
                <a:cs typeface="Arial Black"/>
              </a:rPr>
              <a:t>Job</a:t>
            </a:r>
          </a:p>
          <a:p>
            <a:pPr algn="ctr" eaLnBrk="1" hangingPunct="1">
              <a:defRPr/>
            </a:pPr>
            <a:r>
              <a:rPr lang="en-US" dirty="0">
                <a:solidFill>
                  <a:srgbClr val="000000"/>
                </a:solidFill>
                <a:latin typeface="Arial Black"/>
                <a:cs typeface="Arial Black"/>
              </a:rPr>
              <a:t>Match</a:t>
            </a:r>
          </a:p>
        </p:txBody>
      </p:sp>
      <p:cxnSp>
        <p:nvCxnSpPr>
          <p:cNvPr id="18" name="Straight Arrow Connector 17">
            <a:extLst>
              <a:ext uri="{FF2B5EF4-FFF2-40B4-BE49-F238E27FC236}">
                <a16:creationId xmlns:a16="http://schemas.microsoft.com/office/drawing/2014/main" id="{A0931848-619B-0C44-B3B0-B547D71C5D24}"/>
              </a:ext>
            </a:extLst>
          </p:cNvPr>
          <p:cNvCxnSpPr>
            <a:stCxn id="5" idx="3"/>
            <a:endCxn id="6" idx="2"/>
          </p:cNvCxnSpPr>
          <p:nvPr/>
        </p:nvCxnSpPr>
        <p:spPr>
          <a:xfrm>
            <a:off x="3276600" y="1827214"/>
            <a:ext cx="90488" cy="8350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46899151-70A9-F141-9DD1-EEEDA3B123FD}"/>
              </a:ext>
            </a:extLst>
          </p:cNvPr>
          <p:cNvCxnSpPr>
            <a:endCxn id="8" idx="0"/>
          </p:cNvCxnSpPr>
          <p:nvPr/>
        </p:nvCxnSpPr>
        <p:spPr>
          <a:xfrm>
            <a:off x="5992814" y="1860551"/>
            <a:ext cx="523875" cy="2381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0FE3D467-BFF8-9042-98E9-CC8F04EC007B}"/>
              </a:ext>
            </a:extLst>
          </p:cNvPr>
          <p:cNvCxnSpPr>
            <a:stCxn id="8" idx="3"/>
            <a:endCxn id="7" idx="0"/>
          </p:cNvCxnSpPr>
          <p:nvPr/>
        </p:nvCxnSpPr>
        <p:spPr>
          <a:xfrm>
            <a:off x="7148514" y="2703513"/>
            <a:ext cx="123825" cy="6032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F92A5C99-4C45-5B46-8C15-CD1B4A3645D7}"/>
              </a:ext>
            </a:extLst>
          </p:cNvPr>
          <p:cNvCxnSpPr>
            <a:stCxn id="7" idx="3"/>
          </p:cNvCxnSpPr>
          <p:nvPr/>
        </p:nvCxnSpPr>
        <p:spPr>
          <a:xfrm flipV="1">
            <a:off x="8245476" y="3763964"/>
            <a:ext cx="207963" cy="2746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8F7E58DE-121B-E34A-81A7-3E983AFB6088}"/>
              </a:ext>
            </a:extLst>
          </p:cNvPr>
          <p:cNvSpPr/>
          <p:nvPr/>
        </p:nvSpPr>
        <p:spPr>
          <a:xfrm>
            <a:off x="9219262" y="4683894"/>
            <a:ext cx="1256687" cy="914400"/>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0000"/>
                </a:solidFill>
                <a:latin typeface="Arial Black"/>
                <a:cs typeface="Arial Black"/>
              </a:rPr>
              <a:t>Network</a:t>
            </a:r>
          </a:p>
        </p:txBody>
      </p:sp>
      <p:sp>
        <p:nvSpPr>
          <p:cNvPr id="21" name="Oval 20">
            <a:extLst>
              <a:ext uri="{FF2B5EF4-FFF2-40B4-BE49-F238E27FC236}">
                <a16:creationId xmlns:a16="http://schemas.microsoft.com/office/drawing/2014/main" id="{4D3CB8FE-1167-374E-B868-062BAA531A43}"/>
              </a:ext>
            </a:extLst>
          </p:cNvPr>
          <p:cNvSpPr/>
          <p:nvPr/>
        </p:nvSpPr>
        <p:spPr>
          <a:xfrm>
            <a:off x="5551937" y="3243493"/>
            <a:ext cx="3321837" cy="276341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7E4B4762-565F-2144-AC57-FAEDED803C40}"/>
              </a:ext>
            </a:extLst>
          </p:cNvPr>
          <p:cNvSpPr>
            <a:spLocks noGrp="1"/>
          </p:cNvSpPr>
          <p:nvPr>
            <p:ph type="sldNum" sz="quarter" idx="12"/>
          </p:nvPr>
        </p:nvSpPr>
        <p:spPr/>
        <p:txBody>
          <a:bodyPr/>
          <a:lstStyle/>
          <a:p>
            <a:fld id="{6FA7B55B-C470-D24B-91B7-09AE1FD77278}" type="slidenum">
              <a:rPr lang="en-US" smtClean="0"/>
              <a:t>36</a:t>
            </a:fld>
            <a:endParaRPr lang="en-US" dirty="0"/>
          </a:p>
        </p:txBody>
      </p:sp>
    </p:spTree>
    <p:extLst>
      <p:ext uri="{BB962C8B-B14F-4D97-AF65-F5344CB8AC3E}">
        <p14:creationId xmlns:p14="http://schemas.microsoft.com/office/powerpoint/2010/main" val="41384188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99EBBD8B-F3F1-E748-9274-C2EDA53BA654}"/>
              </a:ext>
            </a:extLst>
          </p:cNvPr>
          <p:cNvSpPr>
            <a:spLocks noGrp="1"/>
          </p:cNvSpPr>
          <p:nvPr>
            <p:ph type="title"/>
          </p:nvPr>
        </p:nvSpPr>
        <p:spPr>
          <a:xfrm>
            <a:off x="1552576" y="381000"/>
            <a:ext cx="8913813" cy="914400"/>
          </a:xfrm>
        </p:spPr>
        <p:txBody>
          <a:bodyPr/>
          <a:lstStyle/>
          <a:p>
            <a:pPr eaLnBrk="1" hangingPunct="1"/>
            <a:r>
              <a:rPr lang="en-US" altLang="en-US" sz="4000" dirty="0">
                <a:ea typeface="ＭＳ Ｐゴシック" panose="020B0600070205080204" pitchFamily="34" charset="-128"/>
              </a:rPr>
              <a:t>Proposal Goals</a:t>
            </a:r>
          </a:p>
        </p:txBody>
      </p:sp>
      <p:sp>
        <p:nvSpPr>
          <p:cNvPr id="38914" name="Slide Number Placeholder 2">
            <a:extLst>
              <a:ext uri="{FF2B5EF4-FFF2-40B4-BE49-F238E27FC236}">
                <a16:creationId xmlns:a16="http://schemas.microsoft.com/office/drawing/2014/main" id="{9881E083-3517-894C-9B4E-44A955164CE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000"/>
              </a:spcBef>
              <a:buClr>
                <a:schemeClr val="accent1"/>
              </a:buClr>
              <a:buFont typeface="Wingdings 2" pitchFamily="2" charset="2"/>
              <a:buChar char=""/>
              <a:defRPr sz="2000">
                <a:solidFill>
                  <a:srgbClr val="595959"/>
                </a:solidFill>
                <a:latin typeface="Century Gothic" panose="020B0502020202020204" pitchFamily="34" charset="0"/>
                <a:ea typeface="ＭＳ Ｐゴシック" panose="020B0600070205080204" pitchFamily="34" charset="-128"/>
              </a:defRPr>
            </a:lvl1pPr>
            <a:lvl2pPr marL="742950" indent="-285750">
              <a:spcBef>
                <a:spcPts val="600"/>
              </a:spcBef>
              <a:buClr>
                <a:srgbClr val="51640B"/>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51640B"/>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9pPr>
          </a:lstStyle>
          <a:p>
            <a:pPr>
              <a:spcBef>
                <a:spcPct val="0"/>
              </a:spcBef>
              <a:buClrTx/>
              <a:buFontTx/>
              <a:buNone/>
            </a:pPr>
            <a:fld id="{FE43C62D-C506-C94F-9729-73ACCF379032}" type="slidenum">
              <a:rPr lang="en-US" altLang="en-US" sz="800">
                <a:latin typeface="Arial" panose="020B0604020202020204" pitchFamily="34" charset="0"/>
              </a:rPr>
              <a:pPr>
                <a:spcBef>
                  <a:spcPct val="0"/>
                </a:spcBef>
                <a:buClrTx/>
                <a:buFontTx/>
                <a:buNone/>
              </a:pPr>
              <a:t>37</a:t>
            </a:fld>
            <a:endParaRPr lang="en-US" altLang="en-US" sz="800" dirty="0">
              <a:latin typeface="Arial" panose="020B0604020202020204" pitchFamily="34" charset="0"/>
            </a:endParaRPr>
          </a:p>
        </p:txBody>
      </p:sp>
      <p:graphicFrame>
        <p:nvGraphicFramePr>
          <p:cNvPr id="4" name="Diagram 3">
            <a:extLst>
              <a:ext uri="{FF2B5EF4-FFF2-40B4-BE49-F238E27FC236}">
                <a16:creationId xmlns:a16="http://schemas.microsoft.com/office/drawing/2014/main" id="{077E33CD-431C-E040-90C2-96F5D08EEB19}"/>
              </a:ext>
            </a:extLst>
          </p:cNvPr>
          <p:cNvGraphicFramePr/>
          <p:nvPr>
            <p:extLst>
              <p:ext uri="{D42A27DB-BD31-4B8C-83A1-F6EECF244321}">
                <p14:modId xmlns:p14="http://schemas.microsoft.com/office/powerpoint/2010/main" val="2993269932"/>
              </p:ext>
            </p:extLst>
          </p:nvPr>
        </p:nvGraphicFramePr>
        <p:xfrm>
          <a:off x="1676400" y="1752600"/>
          <a:ext cx="86868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8916" name="Picture 6">
            <a:extLst>
              <a:ext uri="{FF2B5EF4-FFF2-40B4-BE49-F238E27FC236}">
                <a16:creationId xmlns:a16="http://schemas.microsoft.com/office/drawing/2014/main" id="{3D55247A-9424-204D-A7FB-F2492F94D27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3200401" y="2057400"/>
            <a:ext cx="4095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9">
            <a:extLst>
              <a:ext uri="{FF2B5EF4-FFF2-40B4-BE49-F238E27FC236}">
                <a16:creationId xmlns:a16="http://schemas.microsoft.com/office/drawing/2014/main" id="{0605ABA7-C2B4-FD4C-B09C-FC3C250D76D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3200401" y="5791200"/>
            <a:ext cx="4095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10">
            <a:extLst>
              <a:ext uri="{FF2B5EF4-FFF2-40B4-BE49-F238E27FC236}">
                <a16:creationId xmlns:a16="http://schemas.microsoft.com/office/drawing/2014/main" id="{38698244-113B-F244-955C-EAD23D47C6E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3200401" y="4495800"/>
            <a:ext cx="4095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11">
            <a:extLst>
              <a:ext uri="{FF2B5EF4-FFF2-40B4-BE49-F238E27FC236}">
                <a16:creationId xmlns:a16="http://schemas.microsoft.com/office/drawing/2014/main" id="{0B7FD3FB-63A7-9B42-A805-4D617D733E3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3200401" y="3276600"/>
            <a:ext cx="4095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8129"/>
                                        </p:tgtEl>
                                        <p:attrNameLst>
                                          <p:attrName>style.visibility</p:attrName>
                                        </p:attrNameLst>
                                      </p:cBhvr>
                                      <p:to>
                                        <p:strVal val="visible"/>
                                      </p:to>
                                    </p:set>
                                    <p:animEffect transition="in" filter="checkerboard(across)">
                                      <p:cBhvr>
                                        <p:cTn id="7" dur="500"/>
                                        <p:tgtEl>
                                          <p:spTgt spid="481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9" grpId="0" animBg="1"/>
      <p:bldGraphic spid="4"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E9E2AAAB-045A-714E-83CD-7AAE488FE9D5}"/>
              </a:ext>
            </a:extLst>
          </p:cNvPr>
          <p:cNvSpPr>
            <a:spLocks noGrp="1"/>
          </p:cNvSpPr>
          <p:nvPr>
            <p:ph type="title"/>
          </p:nvPr>
        </p:nvSpPr>
        <p:spPr>
          <a:xfrm>
            <a:off x="1524001" y="838200"/>
            <a:ext cx="8913813" cy="1200150"/>
          </a:xfrm>
        </p:spPr>
        <p:txBody>
          <a:bodyPr/>
          <a:lstStyle/>
          <a:p>
            <a:pPr eaLnBrk="1" hangingPunct="1"/>
            <a:r>
              <a:rPr lang="en-US" altLang="en-US" sz="4000" dirty="0">
                <a:ea typeface="ＭＳ Ｐゴシック" panose="020B0600070205080204" pitchFamily="34" charset="-128"/>
              </a:rPr>
              <a:t>Proposal - Considerations</a:t>
            </a:r>
          </a:p>
        </p:txBody>
      </p:sp>
      <p:sp>
        <p:nvSpPr>
          <p:cNvPr id="39938" name="Slide Number Placeholder 2">
            <a:extLst>
              <a:ext uri="{FF2B5EF4-FFF2-40B4-BE49-F238E27FC236}">
                <a16:creationId xmlns:a16="http://schemas.microsoft.com/office/drawing/2014/main" id="{826BD1E8-2C84-2641-A990-FD43F0DE849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000"/>
              </a:spcBef>
              <a:buClr>
                <a:schemeClr val="accent1"/>
              </a:buClr>
              <a:buFont typeface="Wingdings 2" pitchFamily="2" charset="2"/>
              <a:buChar char=""/>
              <a:defRPr sz="2000">
                <a:solidFill>
                  <a:srgbClr val="595959"/>
                </a:solidFill>
                <a:latin typeface="Century Gothic" panose="020B0502020202020204" pitchFamily="34" charset="0"/>
                <a:ea typeface="ＭＳ Ｐゴシック" panose="020B0600070205080204" pitchFamily="34" charset="-128"/>
              </a:defRPr>
            </a:lvl1pPr>
            <a:lvl2pPr marL="742950" indent="-285750">
              <a:spcBef>
                <a:spcPts val="600"/>
              </a:spcBef>
              <a:buClr>
                <a:srgbClr val="51640B"/>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51640B"/>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9pPr>
          </a:lstStyle>
          <a:p>
            <a:pPr>
              <a:spcBef>
                <a:spcPct val="0"/>
              </a:spcBef>
              <a:buClrTx/>
              <a:buFontTx/>
              <a:buNone/>
            </a:pPr>
            <a:fld id="{6F7D50F8-83D0-984A-8838-380064C01E75}" type="slidenum">
              <a:rPr lang="en-US" altLang="en-US" sz="800">
                <a:latin typeface="Arial" panose="020B0604020202020204" pitchFamily="34" charset="0"/>
              </a:rPr>
              <a:pPr>
                <a:spcBef>
                  <a:spcPct val="0"/>
                </a:spcBef>
                <a:buClrTx/>
                <a:buFontTx/>
                <a:buNone/>
              </a:pPr>
              <a:t>38</a:t>
            </a:fld>
            <a:endParaRPr lang="en-US" altLang="en-US" sz="800" dirty="0">
              <a:latin typeface="Arial" panose="020B0604020202020204" pitchFamily="34" charset="0"/>
            </a:endParaRPr>
          </a:p>
        </p:txBody>
      </p:sp>
      <p:graphicFrame>
        <p:nvGraphicFramePr>
          <p:cNvPr id="5" name="Diagram 4">
            <a:extLst>
              <a:ext uri="{FF2B5EF4-FFF2-40B4-BE49-F238E27FC236}">
                <a16:creationId xmlns:a16="http://schemas.microsoft.com/office/drawing/2014/main" id="{96B5CD41-AC7A-9048-BC74-B7AF3E3115C1}"/>
              </a:ext>
            </a:extLst>
          </p:cNvPr>
          <p:cNvGraphicFramePr/>
          <p:nvPr>
            <p:extLst>
              <p:ext uri="{D42A27DB-BD31-4B8C-83A1-F6EECF244321}">
                <p14:modId xmlns:p14="http://schemas.microsoft.com/office/powerpoint/2010/main" val="3019920656"/>
              </p:ext>
            </p:extLst>
          </p:nvPr>
        </p:nvGraphicFramePr>
        <p:xfrm>
          <a:off x="2057400" y="25146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9940" name="Picture 1" descr="j0309624.jpg">
            <a:extLst>
              <a:ext uri="{FF2B5EF4-FFF2-40B4-BE49-F238E27FC236}">
                <a16:creationId xmlns:a16="http://schemas.microsoft.com/office/drawing/2014/main" id="{BCB1CD0A-BBB1-ED4A-A2D0-C4AC6767766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48600" y="3505201"/>
            <a:ext cx="2609850"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9153"/>
                                        </p:tgtEl>
                                        <p:attrNameLst>
                                          <p:attrName>style.visibility</p:attrName>
                                        </p:attrNameLst>
                                      </p:cBhvr>
                                      <p:to>
                                        <p:strVal val="visible"/>
                                      </p:to>
                                    </p:set>
                                    <p:animEffect transition="in" filter="circle(in)">
                                      <p:cBhvr>
                                        <p:cTn id="7" dur="2000"/>
                                        <p:tgtEl>
                                          <p:spTgt spid="491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3" grpId="0" animBg="1"/>
      <p:bldGraphic spid="5"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C60C6-C56F-F842-A107-B95C356C84D6}"/>
              </a:ext>
            </a:extLst>
          </p:cNvPr>
          <p:cNvSpPr>
            <a:spLocks noGrp="1"/>
          </p:cNvSpPr>
          <p:nvPr>
            <p:ph type="title"/>
          </p:nvPr>
        </p:nvSpPr>
        <p:spPr>
          <a:xfrm>
            <a:off x="1981200" y="152401"/>
            <a:ext cx="5791200" cy="944563"/>
          </a:xfrm>
        </p:spPr>
        <p:txBody>
          <a:bodyPr/>
          <a:lstStyle/>
          <a:p>
            <a:r>
              <a:rPr lang="en-US" altLang="en-US" sz="4000" dirty="0">
                <a:ea typeface="ＭＳ Ｐゴシック" panose="020B0600070205080204" pitchFamily="34" charset="-128"/>
              </a:rPr>
              <a:t>Gap Analysis</a:t>
            </a:r>
          </a:p>
        </p:txBody>
      </p:sp>
      <p:sp>
        <p:nvSpPr>
          <p:cNvPr id="4" name="Rounded Rectangle 3">
            <a:extLst>
              <a:ext uri="{FF2B5EF4-FFF2-40B4-BE49-F238E27FC236}">
                <a16:creationId xmlns:a16="http://schemas.microsoft.com/office/drawing/2014/main" id="{2F7EE82C-EF55-3C42-A2D1-4925CC6FA96E}"/>
              </a:ext>
            </a:extLst>
          </p:cNvPr>
          <p:cNvSpPr/>
          <p:nvPr/>
        </p:nvSpPr>
        <p:spPr>
          <a:xfrm>
            <a:off x="1981201" y="1096964"/>
            <a:ext cx="8139113" cy="4814887"/>
          </a:xfrm>
          <a:prstGeom prst="roundRect">
            <a:avLst/>
          </a:prstGeom>
          <a:solidFill>
            <a:schemeClr val="bg2">
              <a:lumMod val="20000"/>
              <a:lumOff val="80000"/>
            </a:schemeClr>
          </a:solidFill>
          <a:ln>
            <a:solidFill>
              <a:srgbClr val="000000"/>
            </a:solidFill>
          </a:ln>
        </p:spPr>
        <p:style>
          <a:lnRef idx="2">
            <a:schemeClr val="accent2"/>
          </a:lnRef>
          <a:fillRef idx="1">
            <a:schemeClr val="lt1"/>
          </a:fillRef>
          <a:effectRef idx="0">
            <a:schemeClr val="accent2"/>
          </a:effectRef>
          <a:fontRef idx="minor">
            <a:schemeClr val="dk1"/>
          </a:fontRef>
        </p:style>
        <p:txBody>
          <a:bodyPr/>
          <a:lstStyle/>
          <a:p>
            <a:pPr>
              <a:lnSpc>
                <a:spcPct val="90000"/>
              </a:lnSpc>
              <a:defRPr/>
            </a:pPr>
            <a:endParaRPr lang="en-US" sz="3600" dirty="0">
              <a:solidFill>
                <a:schemeClr val="tx1">
                  <a:lumMod val="65000"/>
                  <a:lumOff val="35000"/>
                </a:schemeClr>
              </a:solidFill>
              <a:cs typeface="Arial Black"/>
            </a:endParaRPr>
          </a:p>
          <a:p>
            <a:pPr marL="571500" indent="-571500">
              <a:lnSpc>
                <a:spcPct val="90000"/>
              </a:lnSpc>
              <a:buFont typeface="Wingdings" pitchFamily="2" charset="2"/>
              <a:buChar char="Ø"/>
              <a:defRPr/>
            </a:pPr>
            <a:r>
              <a:rPr lang="en-US" sz="3600" dirty="0">
                <a:solidFill>
                  <a:schemeClr val="bg1"/>
                </a:solidFill>
                <a:cs typeface="Arial Black"/>
              </a:rPr>
              <a:t>Tool for anyone attempting to increase a person’s</a:t>
            </a:r>
            <a:r>
              <a:rPr lang="en-US" altLang="ja-JP" sz="3600" dirty="0">
                <a:solidFill>
                  <a:schemeClr val="bg1"/>
                </a:solidFill>
                <a:cs typeface="Arial Black"/>
              </a:rPr>
              <a:t> performance </a:t>
            </a:r>
          </a:p>
          <a:p>
            <a:pPr marL="571500" indent="-571500">
              <a:lnSpc>
                <a:spcPct val="90000"/>
              </a:lnSpc>
              <a:buFont typeface="Wingdings" pitchFamily="2" charset="2"/>
              <a:buChar char="Ø"/>
              <a:defRPr/>
            </a:pPr>
            <a:endParaRPr lang="en-US" altLang="ja-JP" sz="3600" dirty="0">
              <a:solidFill>
                <a:schemeClr val="bg1"/>
              </a:solidFill>
              <a:cs typeface="Arial Black"/>
            </a:endParaRPr>
          </a:p>
          <a:p>
            <a:pPr marL="571500" indent="-571500">
              <a:lnSpc>
                <a:spcPct val="90000"/>
              </a:lnSpc>
              <a:buFont typeface="Wingdings" pitchFamily="2" charset="2"/>
              <a:buChar char="Ø"/>
              <a:defRPr/>
            </a:pPr>
            <a:r>
              <a:rPr lang="en-US" altLang="ja-JP" sz="3600" dirty="0">
                <a:solidFill>
                  <a:schemeClr val="bg1"/>
                </a:solidFill>
                <a:cs typeface="Arial Black"/>
              </a:rPr>
              <a:t>Structures the proposal and follow up</a:t>
            </a:r>
          </a:p>
          <a:p>
            <a:pPr marL="571500" indent="-571500">
              <a:lnSpc>
                <a:spcPct val="90000"/>
              </a:lnSpc>
              <a:buFont typeface="Wingdings" pitchFamily="2" charset="2"/>
              <a:buChar char="Ø"/>
              <a:defRPr/>
            </a:pPr>
            <a:endParaRPr lang="en-US" altLang="ja-JP" sz="3600" dirty="0">
              <a:solidFill>
                <a:schemeClr val="bg1"/>
              </a:solidFill>
              <a:cs typeface="Arial Black"/>
            </a:endParaRPr>
          </a:p>
          <a:p>
            <a:pPr marL="571500" indent="-571500">
              <a:lnSpc>
                <a:spcPct val="90000"/>
              </a:lnSpc>
              <a:buFont typeface="Wingdings" pitchFamily="2" charset="2"/>
              <a:buChar char="Ø"/>
              <a:defRPr/>
            </a:pPr>
            <a:r>
              <a:rPr lang="en-US" sz="3600" dirty="0">
                <a:solidFill>
                  <a:schemeClr val="bg1"/>
                </a:solidFill>
                <a:cs typeface="Arial Black"/>
              </a:rPr>
              <a:t>Documentation that manages the relationship with all stakeholders</a:t>
            </a:r>
          </a:p>
          <a:p>
            <a:pPr>
              <a:lnSpc>
                <a:spcPct val="90000"/>
              </a:lnSpc>
              <a:defRPr/>
            </a:pPr>
            <a:endParaRPr lang="en-US" altLang="ja-JP" sz="2400" dirty="0">
              <a:solidFill>
                <a:schemeClr val="tx1">
                  <a:lumMod val="65000"/>
                  <a:lumOff val="35000"/>
                </a:schemeClr>
              </a:solidFill>
              <a:latin typeface="Arial Black"/>
              <a:cs typeface="Arial Black"/>
            </a:endParaRPr>
          </a:p>
          <a:p>
            <a:pPr>
              <a:lnSpc>
                <a:spcPct val="90000"/>
              </a:lnSpc>
              <a:defRPr/>
            </a:pPr>
            <a:endParaRPr lang="en-US" altLang="ja-JP" sz="2400" dirty="0">
              <a:solidFill>
                <a:schemeClr val="tx1">
                  <a:lumMod val="65000"/>
                  <a:lumOff val="35000"/>
                </a:schemeClr>
              </a:solidFill>
              <a:latin typeface="Arial Black"/>
              <a:cs typeface="Arial Black"/>
            </a:endParaRPr>
          </a:p>
        </p:txBody>
      </p:sp>
      <p:sp>
        <p:nvSpPr>
          <p:cNvPr id="3" name="Slide Number Placeholder 2">
            <a:extLst>
              <a:ext uri="{FF2B5EF4-FFF2-40B4-BE49-F238E27FC236}">
                <a16:creationId xmlns:a16="http://schemas.microsoft.com/office/drawing/2014/main" id="{1BE46491-BA10-544A-B659-37B9FFA21575}"/>
              </a:ext>
            </a:extLst>
          </p:cNvPr>
          <p:cNvSpPr>
            <a:spLocks noGrp="1"/>
          </p:cNvSpPr>
          <p:nvPr>
            <p:ph type="sldNum" sz="quarter" idx="12"/>
          </p:nvPr>
        </p:nvSpPr>
        <p:spPr/>
        <p:txBody>
          <a:bodyPr/>
          <a:lstStyle/>
          <a:p>
            <a:fld id="{6FA7B55B-C470-D24B-91B7-09AE1FD77278}" type="slidenum">
              <a:rPr lang="en-US" smtClean="0"/>
              <a:t>39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Scale>
                                      <p:cBhvr>
                                        <p:cTn id="14"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4"/>
                                        </p:tgtEl>
                                        <p:attrNameLst>
                                          <p:attrName>ppt_x</p:attrName>
                                          <p:attrName>ppt_y</p:attrName>
                                        </p:attrNameLst>
                                      </p:cBhvr>
                                    </p:animMotion>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A28F6-CEB8-7E48-BDD9-65C11FC15898}"/>
              </a:ext>
            </a:extLst>
          </p:cNvPr>
          <p:cNvSpPr>
            <a:spLocks noGrp="1"/>
          </p:cNvSpPr>
          <p:nvPr>
            <p:ph type="title"/>
          </p:nvPr>
        </p:nvSpPr>
        <p:spPr>
          <a:xfrm>
            <a:off x="1981200" y="152401"/>
            <a:ext cx="8229600" cy="900113"/>
          </a:xfrm>
        </p:spPr>
        <p:txBody>
          <a:bodyPr/>
          <a:lstStyle/>
          <a:p>
            <a:r>
              <a:rPr lang="en-US" altLang="en-US" sz="4000" dirty="0">
                <a:ea typeface="ＭＳ Ｐゴシック" panose="020B0600070205080204" pitchFamily="34" charset="-128"/>
              </a:rPr>
              <a:t>Navigating the Landscape</a:t>
            </a:r>
          </a:p>
        </p:txBody>
      </p:sp>
      <p:pic>
        <p:nvPicPr>
          <p:cNvPr id="4" name="Content Placeholder 3">
            <a:extLst>
              <a:ext uri="{FF2B5EF4-FFF2-40B4-BE49-F238E27FC236}">
                <a16:creationId xmlns:a16="http://schemas.microsoft.com/office/drawing/2014/main" id="{AD05B4EC-8129-3449-B595-F6F2857DA3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958" r="19958"/>
          <a:stretch>
            <a:fillRect/>
          </a:stretch>
        </p:blipFill>
        <p:spPr bwMode="auto">
          <a:xfrm>
            <a:off x="1981200" y="1470026"/>
            <a:ext cx="7848600" cy="345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8117203-6C5F-634A-98E6-6AABFF15C00A}"/>
              </a:ext>
            </a:extLst>
          </p:cNvPr>
          <p:cNvSpPr txBox="1">
            <a:spLocks noChangeArrowheads="1"/>
          </p:cNvSpPr>
          <p:nvPr/>
        </p:nvSpPr>
        <p:spPr>
          <a:xfrm>
            <a:off x="1981201" y="4949825"/>
            <a:ext cx="8386763" cy="142875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defRPr/>
            </a:pPr>
            <a:r>
              <a:rPr lang="en-US" sz="3200" b="1" dirty="0">
                <a:solidFill>
                  <a:schemeClr val="tx1"/>
                </a:solidFill>
                <a:latin typeface="+mn-lt"/>
                <a:cs typeface="Arial Black"/>
              </a:rPr>
              <a:t>The business of doing business with business!</a:t>
            </a:r>
          </a:p>
        </p:txBody>
      </p:sp>
      <p:sp>
        <p:nvSpPr>
          <p:cNvPr id="3" name="Slide Number Placeholder 2">
            <a:extLst>
              <a:ext uri="{FF2B5EF4-FFF2-40B4-BE49-F238E27FC236}">
                <a16:creationId xmlns:a16="http://schemas.microsoft.com/office/drawing/2014/main" id="{AB376784-DD48-4F48-AB81-87B13B483226}"/>
              </a:ext>
            </a:extLst>
          </p:cNvPr>
          <p:cNvSpPr>
            <a:spLocks noGrp="1"/>
          </p:cNvSpPr>
          <p:nvPr>
            <p:ph type="sldNum" sz="quarter" idx="12"/>
          </p:nvPr>
        </p:nvSpPr>
        <p:spPr/>
        <p:txBody>
          <a:bodyPr/>
          <a:lstStyle/>
          <a:p>
            <a:fld id="{6FA7B55B-C470-D24B-91B7-09AE1FD77278}" type="slidenum">
              <a:rPr lang="en-US" smtClean="0"/>
              <a:t>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900" decel="100000" fill="hold"/>
                                        <p:tgtEl>
                                          <p:spTgt spid="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85E66-2211-E34E-AEAA-24A7AE1FB9CA}"/>
              </a:ext>
            </a:extLst>
          </p:cNvPr>
          <p:cNvSpPr>
            <a:spLocks noGrp="1"/>
          </p:cNvSpPr>
          <p:nvPr>
            <p:ph type="title"/>
          </p:nvPr>
        </p:nvSpPr>
        <p:spPr>
          <a:xfrm>
            <a:off x="1981201" y="152400"/>
            <a:ext cx="8291513" cy="725488"/>
          </a:xfrm>
        </p:spPr>
        <p:txBody>
          <a:bodyPr/>
          <a:lstStyle/>
          <a:p>
            <a:r>
              <a:rPr lang="en-US" altLang="en-US" sz="4000" dirty="0">
                <a:ea typeface="ＭＳ Ｐゴシック" panose="020B0600070205080204" pitchFamily="34" charset="-128"/>
              </a:rPr>
              <a:t>GAP Analysis TOOL</a:t>
            </a:r>
          </a:p>
        </p:txBody>
      </p:sp>
      <p:graphicFrame>
        <p:nvGraphicFramePr>
          <p:cNvPr id="4" name="Group 69">
            <a:extLst>
              <a:ext uri="{FF2B5EF4-FFF2-40B4-BE49-F238E27FC236}">
                <a16:creationId xmlns:a16="http://schemas.microsoft.com/office/drawing/2014/main" id="{59131C57-D030-7F46-B2B6-3AE02FDAEAB2}"/>
              </a:ext>
            </a:extLst>
          </p:cNvPr>
          <p:cNvGraphicFramePr>
            <a:graphicFrameLocks noGrp="1"/>
          </p:cNvGraphicFramePr>
          <p:nvPr>
            <p:extLst>
              <p:ext uri="{D42A27DB-BD31-4B8C-83A1-F6EECF244321}">
                <p14:modId xmlns:p14="http://schemas.microsoft.com/office/powerpoint/2010/main" val="376577370"/>
              </p:ext>
            </p:extLst>
          </p:nvPr>
        </p:nvGraphicFramePr>
        <p:xfrm>
          <a:off x="1981201" y="2044894"/>
          <a:ext cx="8040689" cy="3657600"/>
        </p:xfrm>
        <a:graphic>
          <a:graphicData uri="http://schemas.openxmlformats.org/drawingml/2006/table">
            <a:tbl>
              <a:tblPr/>
              <a:tblGrid>
                <a:gridCol w="1863233">
                  <a:extLst>
                    <a:ext uri="{9D8B030D-6E8A-4147-A177-3AD203B41FA5}">
                      <a16:colId xmlns:a16="http://schemas.microsoft.com/office/drawing/2014/main" val="20000"/>
                    </a:ext>
                  </a:extLst>
                </a:gridCol>
                <a:gridCol w="2006889">
                  <a:extLst>
                    <a:ext uri="{9D8B030D-6E8A-4147-A177-3AD203B41FA5}">
                      <a16:colId xmlns:a16="http://schemas.microsoft.com/office/drawing/2014/main" val="20001"/>
                    </a:ext>
                  </a:extLst>
                </a:gridCol>
                <a:gridCol w="1787386">
                  <a:extLst>
                    <a:ext uri="{9D8B030D-6E8A-4147-A177-3AD203B41FA5}">
                      <a16:colId xmlns:a16="http://schemas.microsoft.com/office/drawing/2014/main" val="20002"/>
                    </a:ext>
                  </a:extLst>
                </a:gridCol>
                <a:gridCol w="307404">
                  <a:extLst>
                    <a:ext uri="{9D8B030D-6E8A-4147-A177-3AD203B41FA5}">
                      <a16:colId xmlns:a16="http://schemas.microsoft.com/office/drawing/2014/main" val="20003"/>
                    </a:ext>
                  </a:extLst>
                </a:gridCol>
                <a:gridCol w="2075777">
                  <a:extLst>
                    <a:ext uri="{9D8B030D-6E8A-4147-A177-3AD203B41FA5}">
                      <a16:colId xmlns:a16="http://schemas.microsoft.com/office/drawing/2014/main" val="20004"/>
                    </a:ext>
                  </a:extLst>
                </a:gridCol>
              </a:tblGrid>
              <a:tr h="126587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a:ln>
                            <a:noFill/>
                          </a:ln>
                          <a:solidFill>
                            <a:schemeClr val="bg1"/>
                          </a:solidFill>
                          <a:effectLst/>
                          <a:latin typeface="+mn-lt"/>
                          <a:cs typeface="Arial Black"/>
                        </a:rPr>
                        <a:t>Job Requirement</a:t>
                      </a:r>
                    </a:p>
                  </a:txBody>
                  <a:tcPr marL="91447" marR="91447" marT="45644" marB="4564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a:ln>
                            <a:noFill/>
                          </a:ln>
                          <a:solidFill>
                            <a:schemeClr val="bg1"/>
                          </a:solidFill>
                          <a:effectLst/>
                          <a:latin typeface="Calibri" panose="020F0502020204030204" pitchFamily="34" charset="0"/>
                          <a:cs typeface="Calibri" panose="020F0502020204030204" pitchFamily="34" charset="0"/>
                        </a:rPr>
                        <a:t>Person/Status</a:t>
                      </a:r>
                    </a:p>
                  </a:txBody>
                  <a:tcPr marL="91447" marR="91447" marT="45644" marB="4564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a:ln>
                            <a:noFill/>
                          </a:ln>
                          <a:solidFill>
                            <a:schemeClr val="bg1"/>
                          </a:solidFill>
                          <a:effectLst/>
                          <a:latin typeface="Calibri" panose="020F0502020204030204" pitchFamily="34" charset="0"/>
                          <a:cs typeface="Calibri" panose="020F0502020204030204" pitchFamily="34" charset="0"/>
                        </a:rPr>
                        <a:t>Supports</a:t>
                      </a:r>
                    </a:p>
                  </a:txBody>
                  <a:tcPr marL="91447" marR="91447" marT="45644" marB="4564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1" u="none" strike="noStrike" cap="none" normalizeH="0" baseline="0" dirty="0">
                        <a:ln>
                          <a:noFill/>
                        </a:ln>
                        <a:solidFill>
                          <a:schemeClr val="tx1"/>
                        </a:solidFill>
                        <a:effectLst/>
                        <a:latin typeface="Arial" pitchFamily="34" charset="0"/>
                        <a:cs typeface="Times New Roman" pitchFamily="18" charset="0"/>
                      </a:endParaRPr>
                    </a:p>
                  </a:txBody>
                  <a:tcPr marL="91447" marR="91447" marT="45644" marB="4564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a:ln>
                            <a:noFill/>
                          </a:ln>
                          <a:solidFill>
                            <a:schemeClr val="bg1"/>
                          </a:solidFill>
                          <a:effectLst/>
                          <a:latin typeface="+mn-lt"/>
                          <a:cs typeface="Arial Black"/>
                        </a:rPr>
                        <a:t>Progress</a:t>
                      </a:r>
                    </a:p>
                  </a:txBody>
                  <a:tcPr marL="91447" marR="91447" marT="45644" marB="4564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20000"/>
                        <a:lumOff val="80000"/>
                      </a:schemeClr>
                    </a:solidFill>
                  </a:tcPr>
                </a:tc>
                <a:extLst>
                  <a:ext uri="{0D108BD9-81ED-4DB2-BD59-A6C34878D82A}">
                    <a16:rowId xmlns:a16="http://schemas.microsoft.com/office/drawing/2014/main" val="10000"/>
                  </a:ext>
                </a:extLst>
              </a:tr>
              <a:tr h="23917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47" marR="91447" marT="45644" marB="4564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47" marR="91447" marT="45644" marB="4564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47" marR="91447" marT="45644" marB="4564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47" marR="91447" marT="45644" marB="4564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47" marR="91447" marT="45644" marB="4564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lumMod val="20000"/>
                        <a:lumOff val="80000"/>
                      </a:schemeClr>
                    </a:solidFill>
                  </a:tcPr>
                </a:tc>
                <a:extLst>
                  <a:ext uri="{0D108BD9-81ED-4DB2-BD59-A6C34878D82A}">
                    <a16:rowId xmlns:a16="http://schemas.microsoft.com/office/drawing/2014/main" val="10001"/>
                  </a:ext>
                </a:extLst>
              </a:tr>
            </a:tbl>
          </a:graphicData>
        </a:graphic>
      </p:graphicFrame>
      <p:sp>
        <p:nvSpPr>
          <p:cNvPr id="3" name="Slide Number Placeholder 2">
            <a:extLst>
              <a:ext uri="{FF2B5EF4-FFF2-40B4-BE49-F238E27FC236}">
                <a16:creationId xmlns:a16="http://schemas.microsoft.com/office/drawing/2014/main" id="{0C661615-D2D0-3A4B-BB9C-FD61DDFCBED9}"/>
              </a:ext>
            </a:extLst>
          </p:cNvPr>
          <p:cNvSpPr>
            <a:spLocks noGrp="1"/>
          </p:cNvSpPr>
          <p:nvPr>
            <p:ph type="sldNum" sz="quarter" idx="12"/>
          </p:nvPr>
        </p:nvSpPr>
        <p:spPr/>
        <p:txBody>
          <a:bodyPr/>
          <a:lstStyle/>
          <a:p>
            <a:fld id="{6FA7B55B-C470-D24B-91B7-09AE1FD77278}" type="slidenum">
              <a:rPr lang="en-US" smtClean="0"/>
              <a:t>40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Scale>
                                      <p:cBhvr>
                                        <p:cTn id="14"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4"/>
                                        </p:tgtEl>
                                        <p:attrNameLst>
                                          <p:attrName>ppt_x</p:attrName>
                                          <p:attrName>ppt_y</p:attrName>
                                        </p:attrNameLst>
                                      </p:cBhvr>
                                    </p:animMotion>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02C43-3DE5-744D-A936-C8985FF94149}"/>
              </a:ext>
            </a:extLst>
          </p:cNvPr>
          <p:cNvSpPr>
            <a:spLocks noGrp="1"/>
          </p:cNvSpPr>
          <p:nvPr>
            <p:ph type="title"/>
          </p:nvPr>
        </p:nvSpPr>
        <p:spPr>
          <a:xfrm>
            <a:off x="1981200" y="152401"/>
            <a:ext cx="7391400" cy="1039813"/>
          </a:xfrm>
        </p:spPr>
        <p:txBody>
          <a:bodyPr/>
          <a:lstStyle/>
          <a:p>
            <a:r>
              <a:rPr lang="en-US" altLang="en-US" sz="4000" dirty="0">
                <a:ea typeface="ＭＳ Ｐゴシック" panose="020B0600070205080204" pitchFamily="34" charset="-128"/>
              </a:rPr>
              <a:t>Skills in the Tool Box</a:t>
            </a:r>
          </a:p>
        </p:txBody>
      </p:sp>
      <p:sp>
        <p:nvSpPr>
          <p:cNvPr id="4" name="Rounded Rectangle 3">
            <a:extLst>
              <a:ext uri="{FF2B5EF4-FFF2-40B4-BE49-F238E27FC236}">
                <a16:creationId xmlns:a16="http://schemas.microsoft.com/office/drawing/2014/main" id="{876AD584-9148-C04F-A1B8-26D9973179BD}"/>
              </a:ext>
            </a:extLst>
          </p:cNvPr>
          <p:cNvSpPr/>
          <p:nvPr/>
        </p:nvSpPr>
        <p:spPr>
          <a:xfrm>
            <a:off x="1981200" y="1790700"/>
            <a:ext cx="8337550" cy="3995738"/>
          </a:xfrm>
          <a:prstGeom prst="roundRect">
            <a:avLst/>
          </a:prstGeom>
          <a:solidFill>
            <a:schemeClr val="bg2">
              <a:lumMod val="20000"/>
              <a:lumOff val="80000"/>
            </a:schemeClr>
          </a:solidFill>
          <a:ln>
            <a:solidFill>
              <a:srgbClr val="000000"/>
            </a:solidFill>
          </a:ln>
        </p:spPr>
        <p:style>
          <a:lnRef idx="2">
            <a:schemeClr val="accent2"/>
          </a:lnRef>
          <a:fillRef idx="1">
            <a:schemeClr val="lt1"/>
          </a:fillRef>
          <a:effectRef idx="0">
            <a:schemeClr val="accent2"/>
          </a:effectRef>
          <a:fontRef idx="minor">
            <a:schemeClr val="dk1"/>
          </a:fontRef>
        </p:style>
        <p:txBody>
          <a:bodyPr/>
          <a:lstStyle/>
          <a:p>
            <a:pPr marL="342900" indent="-342900">
              <a:buFont typeface="Wingdings" pitchFamily="2" charset="2"/>
              <a:buChar char="Ø"/>
              <a:defRPr/>
            </a:pPr>
            <a:endParaRPr lang="en-US" sz="2400" b="1" dirty="0">
              <a:cs typeface="Arial Black"/>
            </a:endParaRPr>
          </a:p>
          <a:p>
            <a:pPr marL="342900" indent="-342900">
              <a:buFont typeface="Wingdings" pitchFamily="2" charset="2"/>
              <a:buChar char="Ø"/>
              <a:defRPr/>
            </a:pPr>
            <a:r>
              <a:rPr lang="en-US" sz="2400" b="1" dirty="0">
                <a:cs typeface="Arial Black"/>
              </a:rPr>
              <a:t>JOB MODIFICATION, JOB RESTRUCTURING, and TRAINING</a:t>
            </a:r>
          </a:p>
          <a:p>
            <a:pPr marL="342900" indent="-342900">
              <a:buFont typeface="Wingdings" pitchFamily="2" charset="2"/>
              <a:buChar char="Ø"/>
              <a:defRPr/>
            </a:pPr>
            <a:endParaRPr lang="en-US" sz="2400" b="1" dirty="0">
              <a:cs typeface="Arial Black"/>
            </a:endParaRPr>
          </a:p>
          <a:p>
            <a:pPr marL="342900" indent="-342900">
              <a:buFont typeface="Wingdings" pitchFamily="2" charset="2"/>
              <a:buChar char="Ø"/>
              <a:defRPr/>
            </a:pPr>
            <a:r>
              <a:rPr lang="en-US" sz="2400" b="1" dirty="0">
                <a:cs typeface="Arial Black"/>
              </a:rPr>
              <a:t>TASK and SEQUENCE ANALYSIS</a:t>
            </a:r>
          </a:p>
          <a:p>
            <a:pPr marL="342900" indent="-342900">
              <a:buFont typeface="Wingdings" pitchFamily="2" charset="2"/>
              <a:buChar char="Ø"/>
              <a:defRPr/>
            </a:pPr>
            <a:endParaRPr lang="en-US" sz="2400" b="1" dirty="0">
              <a:cs typeface="Arial Black"/>
            </a:endParaRPr>
          </a:p>
          <a:p>
            <a:pPr marL="342900" indent="-342900">
              <a:buFont typeface="Wingdings" pitchFamily="2" charset="2"/>
              <a:buChar char="Ø"/>
              <a:defRPr/>
            </a:pPr>
            <a:r>
              <a:rPr lang="en-US" sz="2400" b="1" dirty="0">
                <a:cs typeface="Arial Black"/>
              </a:rPr>
              <a:t>FLOW DIAGRAMS</a:t>
            </a:r>
          </a:p>
          <a:p>
            <a:pPr marL="342900" indent="-342900">
              <a:buFont typeface="Wingdings" pitchFamily="2" charset="2"/>
              <a:buChar char="Ø"/>
              <a:defRPr/>
            </a:pPr>
            <a:endParaRPr lang="en-US" sz="2400" b="1" dirty="0">
              <a:cs typeface="Arial Black"/>
            </a:endParaRPr>
          </a:p>
          <a:p>
            <a:pPr marL="342900" indent="-342900">
              <a:buFont typeface="Wingdings" pitchFamily="2" charset="2"/>
              <a:buChar char="Ø"/>
              <a:defRPr/>
            </a:pPr>
            <a:r>
              <a:rPr lang="en-US" sz="2400" b="1" dirty="0">
                <a:cs typeface="Arial Black"/>
              </a:rPr>
              <a:t>TECHNOLOGY</a:t>
            </a:r>
          </a:p>
          <a:p>
            <a:pPr>
              <a:defRPr/>
            </a:pPr>
            <a:endParaRPr lang="en-US" sz="2400" dirty="0">
              <a:latin typeface="Arial Black"/>
              <a:cs typeface="Arial Black"/>
            </a:endParaRPr>
          </a:p>
          <a:p>
            <a:pPr algn="ctr">
              <a:defRPr/>
            </a:pPr>
            <a:endParaRPr lang="en-US" sz="2400" dirty="0">
              <a:latin typeface="Arial Black"/>
              <a:cs typeface="Arial Black"/>
            </a:endParaRPr>
          </a:p>
        </p:txBody>
      </p:sp>
      <p:sp>
        <p:nvSpPr>
          <p:cNvPr id="3" name="Slide Number Placeholder 2">
            <a:extLst>
              <a:ext uri="{FF2B5EF4-FFF2-40B4-BE49-F238E27FC236}">
                <a16:creationId xmlns:a16="http://schemas.microsoft.com/office/drawing/2014/main" id="{58D03ED5-15EF-BC4F-A83A-B1FB8F770296}"/>
              </a:ext>
            </a:extLst>
          </p:cNvPr>
          <p:cNvSpPr>
            <a:spLocks noGrp="1"/>
          </p:cNvSpPr>
          <p:nvPr>
            <p:ph type="sldNum" sz="quarter" idx="12"/>
          </p:nvPr>
        </p:nvSpPr>
        <p:spPr/>
        <p:txBody>
          <a:bodyPr/>
          <a:lstStyle/>
          <a:p>
            <a:fld id="{6FA7B55B-C470-D24B-91B7-09AE1FD77278}" type="slidenum">
              <a:rPr lang="en-US" smtClean="0"/>
              <a:t>41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a:extLst>
              <a:ext uri="{FF2B5EF4-FFF2-40B4-BE49-F238E27FC236}">
                <a16:creationId xmlns:a16="http://schemas.microsoft.com/office/drawing/2014/main" id="{FF24BF25-704E-1E47-B493-410F4522C189}"/>
              </a:ext>
            </a:extLst>
          </p:cNvPr>
          <p:cNvSpPr>
            <a:spLocks noGrp="1"/>
          </p:cNvSpPr>
          <p:nvPr>
            <p:ph type="title"/>
          </p:nvPr>
        </p:nvSpPr>
        <p:spPr/>
        <p:txBody>
          <a:bodyPr/>
          <a:lstStyle/>
          <a:p>
            <a:pPr eaLnBrk="1" hangingPunct="1"/>
            <a:r>
              <a:rPr lang="en-US" altLang="en-US" sz="4000" dirty="0">
                <a:ea typeface="ＭＳ Ｐゴシック" panose="020B0600070205080204" pitchFamily="34" charset="-128"/>
              </a:rPr>
              <a:t>EMPLOYERS</a:t>
            </a:r>
          </a:p>
        </p:txBody>
      </p:sp>
      <p:sp>
        <p:nvSpPr>
          <p:cNvPr id="7" name="Rectangle 6">
            <a:extLst>
              <a:ext uri="{FF2B5EF4-FFF2-40B4-BE49-F238E27FC236}">
                <a16:creationId xmlns:a16="http://schemas.microsoft.com/office/drawing/2014/main" id="{AF053151-EEB6-6B41-B3ED-58A8B9C62F18}"/>
              </a:ext>
            </a:extLst>
          </p:cNvPr>
          <p:cNvSpPr/>
          <p:nvPr/>
        </p:nvSpPr>
        <p:spPr>
          <a:xfrm>
            <a:off x="2819400" y="1828800"/>
            <a:ext cx="6400800" cy="3657600"/>
          </a:xfrm>
          <a:prstGeom prst="rect">
            <a:avLst/>
          </a:prstGeom>
          <a:solidFill>
            <a:schemeClr val="bg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200" b="1" dirty="0">
                <a:solidFill>
                  <a:srgbClr val="000000"/>
                </a:solidFill>
                <a:latin typeface="Arial Black"/>
                <a:cs typeface="Arial Black"/>
              </a:rPr>
              <a:t>MAYBE</a:t>
            </a:r>
          </a:p>
        </p:txBody>
      </p:sp>
      <p:sp>
        <p:nvSpPr>
          <p:cNvPr id="8" name="Rectangle 7">
            <a:extLst>
              <a:ext uri="{FF2B5EF4-FFF2-40B4-BE49-F238E27FC236}">
                <a16:creationId xmlns:a16="http://schemas.microsoft.com/office/drawing/2014/main" id="{AFA9CEB7-3FBC-F446-B606-F3D8B101C33B}"/>
              </a:ext>
            </a:extLst>
          </p:cNvPr>
          <p:cNvSpPr/>
          <p:nvPr/>
        </p:nvSpPr>
        <p:spPr>
          <a:xfrm>
            <a:off x="1905000" y="1828800"/>
            <a:ext cx="914400" cy="3657600"/>
          </a:xfrm>
          <a:prstGeom prst="rect">
            <a:avLst/>
          </a:prstGeom>
          <a:solidFill>
            <a:schemeClr val="bg2">
              <a:lumMod val="20000"/>
              <a:lumOff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200" b="1" dirty="0">
                <a:solidFill>
                  <a:srgbClr val="000000"/>
                </a:solidFill>
                <a:latin typeface="Arial Black"/>
                <a:cs typeface="Arial Black"/>
              </a:rPr>
              <a:t>NO</a:t>
            </a:r>
          </a:p>
        </p:txBody>
      </p:sp>
      <p:sp>
        <p:nvSpPr>
          <p:cNvPr id="12" name="Rectangle 11">
            <a:extLst>
              <a:ext uri="{FF2B5EF4-FFF2-40B4-BE49-F238E27FC236}">
                <a16:creationId xmlns:a16="http://schemas.microsoft.com/office/drawing/2014/main" id="{E3B8B73E-2FBA-5A46-82BD-5129383492F4}"/>
              </a:ext>
            </a:extLst>
          </p:cNvPr>
          <p:cNvSpPr/>
          <p:nvPr/>
        </p:nvSpPr>
        <p:spPr>
          <a:xfrm>
            <a:off x="8991600" y="1828800"/>
            <a:ext cx="1295400" cy="3657600"/>
          </a:xfrm>
          <a:prstGeom prst="rect">
            <a:avLst/>
          </a:prstGeom>
          <a:solidFill>
            <a:schemeClr val="bg2">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200" b="1" dirty="0">
                <a:solidFill>
                  <a:srgbClr val="000000"/>
                </a:solidFill>
                <a:latin typeface="Arial Black"/>
                <a:cs typeface="Arial Black"/>
              </a:rPr>
              <a:t>YES</a:t>
            </a:r>
          </a:p>
        </p:txBody>
      </p:sp>
      <p:sp>
        <p:nvSpPr>
          <p:cNvPr id="9" name="Pentagon 8">
            <a:extLst>
              <a:ext uri="{FF2B5EF4-FFF2-40B4-BE49-F238E27FC236}">
                <a16:creationId xmlns:a16="http://schemas.microsoft.com/office/drawing/2014/main" id="{0BC9AEC9-CF1D-2B49-95A2-7B5776BC6675}"/>
              </a:ext>
            </a:extLst>
          </p:cNvPr>
          <p:cNvSpPr/>
          <p:nvPr/>
        </p:nvSpPr>
        <p:spPr>
          <a:xfrm>
            <a:off x="2743200" y="4696968"/>
            <a:ext cx="6477000" cy="789432"/>
          </a:xfrm>
          <a:prstGeom prst="homePlate">
            <a:avLst/>
          </a:prstGeom>
          <a:solidFill>
            <a:schemeClr val="tx1"/>
          </a:solidFill>
          <a:ln w="762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200" b="1" dirty="0">
                <a:solidFill>
                  <a:srgbClr val="000000"/>
                </a:solidFill>
                <a:latin typeface="Arial Black"/>
                <a:cs typeface="Arial Black"/>
              </a:rPr>
              <a:t>Development</a:t>
            </a:r>
          </a:p>
        </p:txBody>
      </p:sp>
      <p:sp>
        <p:nvSpPr>
          <p:cNvPr id="2" name="Slide Number Placeholder 1">
            <a:extLst>
              <a:ext uri="{FF2B5EF4-FFF2-40B4-BE49-F238E27FC236}">
                <a16:creationId xmlns:a16="http://schemas.microsoft.com/office/drawing/2014/main" id="{2BC655BF-078E-3844-A227-9C75AEAA7355}"/>
              </a:ext>
            </a:extLst>
          </p:cNvPr>
          <p:cNvSpPr>
            <a:spLocks noGrp="1"/>
          </p:cNvSpPr>
          <p:nvPr>
            <p:ph type="sldNum" sz="quarter" idx="12"/>
          </p:nvPr>
        </p:nvSpPr>
        <p:spPr/>
        <p:txBody>
          <a:bodyPr/>
          <a:lstStyle/>
          <a:p>
            <a:pPr>
              <a:defRPr/>
            </a:pPr>
            <a:fld id="{C38CEBA5-44CA-7F40-B84E-6C5B6DA45D34}" type="slidenum">
              <a:rPr lang="en-US" altLang="en-US" smtClean="0"/>
              <a:pPr>
                <a:defRPr/>
              </a:pPr>
              <a:t>42</a:t>
            </a:fld>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Scale>
                                      <p:cBhvr>
                                        <p:cTn id="7" dur="1000" decel="50000" fill="hold">
                                          <p:stCondLst>
                                            <p:cond delay="0"/>
                                          </p:stCondLst>
                                        </p:cTn>
                                        <p:tgtEl>
                                          <p:spTgt spid="133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315"/>
                                        </p:tgtEl>
                                        <p:attrNameLst>
                                          <p:attrName>ppt_x</p:attrName>
                                          <p:attrName>ppt_y</p:attrName>
                                        </p:attrNameLst>
                                      </p:cBhvr>
                                    </p:animMotion>
                                    <p:animEffect transition="in" filter="fade">
                                      <p:cBhvr>
                                        <p:cTn id="9" dur="1000"/>
                                        <p:tgtEl>
                                          <p:spTgt spid="1331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F3380-42AF-CC43-9913-3F420E3256BD}"/>
              </a:ext>
            </a:extLst>
          </p:cNvPr>
          <p:cNvSpPr>
            <a:spLocks noGrp="1"/>
          </p:cNvSpPr>
          <p:nvPr>
            <p:ph type="title"/>
          </p:nvPr>
        </p:nvSpPr>
        <p:spPr>
          <a:xfrm>
            <a:off x="1493838" y="457200"/>
            <a:ext cx="8913813" cy="914400"/>
          </a:xfrm>
        </p:spPr>
        <p:txBody>
          <a:bodyPr rtlCol="0">
            <a:normAutofit/>
          </a:bodyPr>
          <a:lstStyle/>
          <a:p>
            <a:pPr>
              <a:defRPr/>
            </a:pPr>
            <a:r>
              <a:rPr lang="en-US" sz="4000" dirty="0">
                <a:ea typeface="+mj-ea"/>
                <a:cs typeface="+mj-cs"/>
              </a:rPr>
              <a:t>Stages of Employment Development</a:t>
            </a:r>
          </a:p>
        </p:txBody>
      </p:sp>
      <p:sp>
        <p:nvSpPr>
          <p:cNvPr id="30722" name="Slide Number Placeholder 2">
            <a:extLst>
              <a:ext uri="{FF2B5EF4-FFF2-40B4-BE49-F238E27FC236}">
                <a16:creationId xmlns:a16="http://schemas.microsoft.com/office/drawing/2014/main" id="{EB0BAB9B-7CC6-F14A-86AD-2B4E61FC3E7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000"/>
              </a:spcBef>
              <a:buClr>
                <a:schemeClr val="accent1"/>
              </a:buClr>
              <a:buFont typeface="Wingdings 2" pitchFamily="2" charset="2"/>
              <a:buChar char=""/>
              <a:defRPr sz="2000">
                <a:solidFill>
                  <a:srgbClr val="595959"/>
                </a:solidFill>
                <a:latin typeface="Century Gothic" panose="020B0502020202020204" pitchFamily="34" charset="0"/>
                <a:ea typeface="ＭＳ Ｐゴシック" panose="020B0600070205080204" pitchFamily="34" charset="-128"/>
              </a:defRPr>
            </a:lvl1pPr>
            <a:lvl2pPr marL="742950" indent="-285750">
              <a:spcBef>
                <a:spcPts val="600"/>
              </a:spcBef>
              <a:buClr>
                <a:srgbClr val="51640B"/>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2pPr>
            <a:lvl3pPr marL="1143000" indent="-228600">
              <a:spcBef>
                <a:spcPts val="600"/>
              </a:spcBef>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3pPr>
            <a:lvl4pPr marL="1600200" indent="-228600">
              <a:spcBef>
                <a:spcPts val="600"/>
              </a:spcBef>
              <a:buClr>
                <a:srgbClr val="51640B"/>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4pPr>
            <a:lvl5pPr marL="2057400" indent="-228600">
              <a:spcBef>
                <a:spcPts val="600"/>
              </a:spcBef>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Font typeface="Wingdings 2" pitchFamily="2" charset="2"/>
              <a:buChar char=""/>
              <a:defRPr>
                <a:solidFill>
                  <a:srgbClr val="595959"/>
                </a:solidFill>
                <a:latin typeface="Century Gothic" panose="020B0502020202020204" pitchFamily="34" charset="0"/>
                <a:ea typeface="ＭＳ Ｐゴシック" panose="020B0600070205080204" pitchFamily="34" charset="-128"/>
              </a:defRPr>
            </a:lvl9pPr>
          </a:lstStyle>
          <a:p>
            <a:pPr>
              <a:spcBef>
                <a:spcPct val="0"/>
              </a:spcBef>
              <a:buClrTx/>
              <a:buFontTx/>
              <a:buNone/>
            </a:pPr>
            <a:fld id="{1D406365-327E-4240-8650-CAB00FC8F404}" type="slidenum">
              <a:rPr lang="en-US" altLang="en-US" sz="800">
                <a:latin typeface="Arial" panose="020B0604020202020204" pitchFamily="34" charset="0"/>
              </a:rPr>
              <a:pPr>
                <a:spcBef>
                  <a:spcPct val="0"/>
                </a:spcBef>
                <a:buClrTx/>
                <a:buFontTx/>
                <a:buNone/>
              </a:pPr>
              <a:t>43</a:t>
            </a:fld>
            <a:endParaRPr lang="en-US" altLang="en-US" sz="800" dirty="0">
              <a:latin typeface="Arial" panose="020B0604020202020204" pitchFamily="34" charset="0"/>
            </a:endParaRPr>
          </a:p>
        </p:txBody>
      </p:sp>
      <p:graphicFrame>
        <p:nvGraphicFramePr>
          <p:cNvPr id="4" name="Diagram 3">
            <a:extLst>
              <a:ext uri="{FF2B5EF4-FFF2-40B4-BE49-F238E27FC236}">
                <a16:creationId xmlns:a16="http://schemas.microsoft.com/office/drawing/2014/main" id="{C521FCDB-D47B-E54E-9F78-66772F4CFB26}"/>
              </a:ext>
            </a:extLst>
          </p:cNvPr>
          <p:cNvGraphicFramePr/>
          <p:nvPr>
            <p:extLst>
              <p:ext uri="{D42A27DB-BD31-4B8C-83A1-F6EECF244321}">
                <p14:modId xmlns:p14="http://schemas.microsoft.com/office/powerpoint/2010/main" val="3594666252"/>
              </p:ext>
            </p:extLst>
          </p:nvPr>
        </p:nvGraphicFramePr>
        <p:xfrm>
          <a:off x="1828800" y="1600200"/>
          <a:ext cx="84582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24" name="Picture 4">
            <a:extLst>
              <a:ext uri="{FF2B5EF4-FFF2-40B4-BE49-F238E27FC236}">
                <a16:creationId xmlns:a16="http://schemas.microsoft.com/office/drawing/2014/main" id="{DE5C7843-5F87-434B-ADF0-EAD3960606E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2286000"/>
            <a:ext cx="1447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a:extLst>
              <a:ext uri="{FF2B5EF4-FFF2-40B4-BE49-F238E27FC236}">
                <a16:creationId xmlns:a16="http://schemas.microsoft.com/office/drawing/2014/main" id="{21286527-D170-5C4C-AE3D-8C915B94B56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2362200"/>
            <a:ext cx="13716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a:extLst>
              <a:ext uri="{FF2B5EF4-FFF2-40B4-BE49-F238E27FC236}">
                <a16:creationId xmlns:a16="http://schemas.microsoft.com/office/drawing/2014/main" id="{722F1A29-61FF-1448-88D9-F6EA00CEF91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77000" y="2362201"/>
            <a:ext cx="12954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a:extLst>
              <a:ext uri="{FF2B5EF4-FFF2-40B4-BE49-F238E27FC236}">
                <a16:creationId xmlns:a16="http://schemas.microsoft.com/office/drawing/2014/main" id="{EB760E8A-5588-5848-8ABF-3BB92B9BAA6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686800" y="2438400"/>
            <a:ext cx="1447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3862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4"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FA444-7ACF-FD41-B2B9-1939A29F2B7D}"/>
              </a:ext>
            </a:extLst>
          </p:cNvPr>
          <p:cNvSpPr>
            <a:spLocks noGrp="1"/>
          </p:cNvSpPr>
          <p:nvPr>
            <p:ph type="title"/>
          </p:nvPr>
        </p:nvSpPr>
        <p:spPr>
          <a:xfrm>
            <a:off x="1981200" y="152401"/>
            <a:ext cx="5791200" cy="898525"/>
          </a:xfrm>
        </p:spPr>
        <p:txBody>
          <a:bodyPr/>
          <a:lstStyle/>
          <a:p>
            <a:r>
              <a:rPr lang="en-US" altLang="en-US" sz="4000" dirty="0">
                <a:ea typeface="ＭＳ Ｐゴシック" panose="020B0600070205080204" pitchFamily="34" charset="-128"/>
              </a:rPr>
              <a:t>Marketing Plan</a:t>
            </a:r>
          </a:p>
        </p:txBody>
      </p:sp>
      <p:sp>
        <p:nvSpPr>
          <p:cNvPr id="4" name="Rounded Rectangle 3">
            <a:extLst>
              <a:ext uri="{FF2B5EF4-FFF2-40B4-BE49-F238E27FC236}">
                <a16:creationId xmlns:a16="http://schemas.microsoft.com/office/drawing/2014/main" id="{BD3A7DFF-2B58-C446-87E8-BA519D1E3023}"/>
              </a:ext>
            </a:extLst>
          </p:cNvPr>
          <p:cNvSpPr/>
          <p:nvPr/>
        </p:nvSpPr>
        <p:spPr>
          <a:xfrm>
            <a:off x="1927225" y="1311014"/>
            <a:ext cx="8337550" cy="5239688"/>
          </a:xfrm>
          <a:prstGeom prst="roundRect">
            <a:avLst/>
          </a:prstGeom>
          <a:solidFill>
            <a:schemeClr val="bg2">
              <a:lumMod val="20000"/>
              <a:lumOff val="80000"/>
            </a:schemeClr>
          </a:solidFill>
          <a:ln>
            <a:solidFill>
              <a:srgbClr val="000000"/>
            </a:solidFill>
          </a:ln>
        </p:spPr>
        <p:style>
          <a:lnRef idx="2">
            <a:schemeClr val="accent2"/>
          </a:lnRef>
          <a:fillRef idx="1">
            <a:schemeClr val="lt1"/>
          </a:fillRef>
          <a:effectRef idx="0">
            <a:schemeClr val="accent2"/>
          </a:effectRef>
          <a:fontRef idx="minor">
            <a:schemeClr val="dk1"/>
          </a:fontRef>
        </p:style>
        <p:txBody>
          <a:bodyPr/>
          <a:lstStyle/>
          <a:p>
            <a:pPr>
              <a:defRPr/>
            </a:pPr>
            <a:endParaRPr lang="en-US" sz="3600" dirty="0">
              <a:cs typeface="Arial Black"/>
            </a:endParaRPr>
          </a:p>
          <a:p>
            <a:pPr marL="342900" indent="-342900">
              <a:buFont typeface="Wingdings" pitchFamily="2" charset="2"/>
              <a:buChar char="Ø"/>
              <a:defRPr/>
            </a:pPr>
            <a:r>
              <a:rPr lang="en-US" sz="3600" b="1" dirty="0">
                <a:cs typeface="Arial Black"/>
              </a:rPr>
              <a:t>AGENCY/ORGANIZATION</a:t>
            </a:r>
          </a:p>
          <a:p>
            <a:pPr marL="342900" indent="-342900">
              <a:buFont typeface="Wingdings" pitchFamily="2" charset="2"/>
              <a:buChar char="Ø"/>
              <a:defRPr/>
            </a:pPr>
            <a:endParaRPr lang="en-US" sz="3600" b="1" dirty="0">
              <a:cs typeface="Arial Black"/>
            </a:endParaRPr>
          </a:p>
          <a:p>
            <a:pPr marL="342900" indent="-342900">
              <a:buFont typeface="Wingdings" pitchFamily="2" charset="2"/>
              <a:buChar char="Ø"/>
              <a:defRPr/>
            </a:pPr>
            <a:r>
              <a:rPr lang="en-US" sz="3600" b="1" dirty="0">
                <a:cs typeface="Arial Black"/>
              </a:rPr>
              <a:t>MANAGEMENT</a:t>
            </a:r>
          </a:p>
          <a:p>
            <a:pPr marL="342900" indent="-342900">
              <a:buFont typeface="Wingdings" pitchFamily="2" charset="2"/>
              <a:buChar char="Ø"/>
              <a:defRPr/>
            </a:pPr>
            <a:endParaRPr lang="en-US" sz="3600" b="1" dirty="0">
              <a:cs typeface="Arial Black"/>
            </a:endParaRPr>
          </a:p>
          <a:p>
            <a:pPr marL="342900" indent="-342900">
              <a:buFont typeface="Wingdings" pitchFamily="2" charset="2"/>
              <a:buChar char="Ø"/>
              <a:defRPr/>
            </a:pPr>
            <a:r>
              <a:rPr lang="en-US" sz="3600" b="1" dirty="0">
                <a:cs typeface="Arial Black"/>
              </a:rPr>
              <a:t>TEAM MEMBERS</a:t>
            </a:r>
          </a:p>
          <a:p>
            <a:pPr marL="342900" indent="-342900">
              <a:buFont typeface="Wingdings" pitchFamily="2" charset="2"/>
              <a:buChar char="Ø"/>
              <a:defRPr/>
            </a:pPr>
            <a:endParaRPr lang="en-US" sz="3600" b="1" dirty="0">
              <a:cs typeface="Arial Black"/>
            </a:endParaRPr>
          </a:p>
          <a:p>
            <a:pPr marL="342900" indent="-342900">
              <a:buFont typeface="Wingdings" pitchFamily="2" charset="2"/>
              <a:buChar char="Ø"/>
              <a:defRPr/>
            </a:pPr>
            <a:r>
              <a:rPr lang="en-US" sz="3600" b="1" dirty="0">
                <a:cs typeface="Arial Black"/>
              </a:rPr>
              <a:t>EMPLOYMENT DEVELOPER</a:t>
            </a:r>
          </a:p>
          <a:p>
            <a:pPr>
              <a:defRPr/>
            </a:pPr>
            <a:endParaRPr lang="en-US" sz="2400" dirty="0">
              <a:latin typeface="Arial Black"/>
              <a:cs typeface="Arial Black"/>
            </a:endParaRPr>
          </a:p>
          <a:p>
            <a:pPr algn="ctr">
              <a:defRPr/>
            </a:pPr>
            <a:endParaRPr lang="en-US" sz="2400" dirty="0">
              <a:latin typeface="Arial Black"/>
              <a:cs typeface="Arial Black"/>
            </a:endParaRPr>
          </a:p>
        </p:txBody>
      </p:sp>
      <p:sp>
        <p:nvSpPr>
          <p:cNvPr id="3" name="Slide Number Placeholder 2">
            <a:extLst>
              <a:ext uri="{FF2B5EF4-FFF2-40B4-BE49-F238E27FC236}">
                <a16:creationId xmlns:a16="http://schemas.microsoft.com/office/drawing/2014/main" id="{CF962848-57E3-F343-9E24-F5D62E416E53}"/>
              </a:ext>
            </a:extLst>
          </p:cNvPr>
          <p:cNvSpPr>
            <a:spLocks noGrp="1"/>
          </p:cNvSpPr>
          <p:nvPr>
            <p:ph type="sldNum" sz="quarter" idx="12"/>
          </p:nvPr>
        </p:nvSpPr>
        <p:spPr/>
        <p:txBody>
          <a:bodyPr/>
          <a:lstStyle/>
          <a:p>
            <a:fld id="{6FA7B55B-C470-D24B-91B7-09AE1FD77278}" type="slidenum">
              <a:rPr lang="en-US" smtClean="0"/>
              <a:t>44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1472D-DC05-E34F-BC18-3F385A56143B}"/>
              </a:ext>
            </a:extLst>
          </p:cNvPr>
          <p:cNvSpPr>
            <a:spLocks noGrp="1"/>
          </p:cNvSpPr>
          <p:nvPr>
            <p:ph type="title"/>
          </p:nvPr>
        </p:nvSpPr>
        <p:spPr>
          <a:xfrm>
            <a:off x="1981200" y="152400"/>
            <a:ext cx="5791200" cy="812800"/>
          </a:xfrm>
        </p:spPr>
        <p:txBody>
          <a:bodyPr/>
          <a:lstStyle/>
          <a:p>
            <a:r>
              <a:rPr lang="en-US" altLang="en-US" sz="4000" dirty="0">
                <a:ea typeface="ＭＳ Ｐゴシック" panose="020B0600070205080204" pitchFamily="34" charset="-128"/>
              </a:rPr>
              <a:t>Metrics</a:t>
            </a:r>
          </a:p>
        </p:txBody>
      </p:sp>
      <p:pic>
        <p:nvPicPr>
          <p:cNvPr id="3" name="Picture 2">
            <a:extLst>
              <a:ext uri="{FF2B5EF4-FFF2-40B4-BE49-F238E27FC236}">
                <a16:creationId xmlns:a16="http://schemas.microsoft.com/office/drawing/2014/main" id="{8B082F87-D977-384B-911A-7CB99BADF6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5088" y="1341438"/>
            <a:ext cx="685165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F1056BDD-57B7-324A-B9DC-E324D2FBAF26}"/>
              </a:ext>
            </a:extLst>
          </p:cNvPr>
          <p:cNvSpPr>
            <a:spLocks noGrp="1"/>
          </p:cNvSpPr>
          <p:nvPr>
            <p:ph type="sldNum" sz="quarter" idx="12"/>
          </p:nvPr>
        </p:nvSpPr>
        <p:spPr/>
        <p:txBody>
          <a:bodyPr/>
          <a:lstStyle/>
          <a:p>
            <a:fld id="{6FA7B55B-C470-D24B-91B7-09AE1FD77278}" type="slidenum">
              <a:rPr lang="en-US" smtClean="0"/>
              <a:t>45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F1950-3CB4-B44C-B94C-7146E5C072C2}"/>
              </a:ext>
            </a:extLst>
          </p:cNvPr>
          <p:cNvSpPr>
            <a:spLocks noGrp="1"/>
          </p:cNvSpPr>
          <p:nvPr>
            <p:ph type="title"/>
          </p:nvPr>
        </p:nvSpPr>
        <p:spPr/>
        <p:txBody>
          <a:bodyPr>
            <a:normAutofit/>
          </a:bodyPr>
          <a:lstStyle/>
          <a:p>
            <a:r>
              <a:rPr lang="en-US" sz="4000" dirty="0"/>
              <a:t>Data Driven Processes</a:t>
            </a:r>
          </a:p>
        </p:txBody>
      </p:sp>
      <p:sp>
        <p:nvSpPr>
          <p:cNvPr id="3" name="Content Placeholder 2">
            <a:extLst>
              <a:ext uri="{FF2B5EF4-FFF2-40B4-BE49-F238E27FC236}">
                <a16:creationId xmlns:a16="http://schemas.microsoft.com/office/drawing/2014/main" id="{98619538-DF8F-8A4A-B0A4-0B2C60E0E3E0}"/>
              </a:ext>
            </a:extLst>
          </p:cNvPr>
          <p:cNvSpPr>
            <a:spLocks noGrp="1"/>
          </p:cNvSpPr>
          <p:nvPr>
            <p:ph idx="1"/>
          </p:nvPr>
        </p:nvSpPr>
        <p:spPr>
          <a:xfrm>
            <a:off x="685801" y="2074448"/>
            <a:ext cx="10646763" cy="4397278"/>
          </a:xfrm>
          <a:solidFill>
            <a:schemeClr val="bg2">
              <a:lumMod val="20000"/>
              <a:lumOff val="80000"/>
            </a:schemeClr>
          </a:solidFill>
        </p:spPr>
        <p:txBody>
          <a:bodyPr>
            <a:normAutofit fontScale="77500" lnSpcReduction="20000"/>
          </a:bodyPr>
          <a:lstStyle/>
          <a:p>
            <a:pPr>
              <a:buClr>
                <a:srgbClr val="ACCBF9">
                  <a:lumMod val="50000"/>
                </a:srgbClr>
              </a:buClr>
              <a:buFont typeface="Wingdings" pitchFamily="2" charset="2"/>
              <a:buChar char="Ø"/>
            </a:pPr>
            <a:r>
              <a:rPr lang="en-US" sz="4100" dirty="0">
                <a:solidFill>
                  <a:schemeClr val="bg1"/>
                </a:solidFill>
                <a:ea typeface="Calibri"/>
                <a:cs typeface="Arial Black"/>
              </a:rPr>
              <a:t> Clearly defined program assessment and evaluation  </a:t>
            </a:r>
          </a:p>
          <a:p>
            <a:pPr marL="0" indent="0">
              <a:buClr>
                <a:srgbClr val="ACCBF9">
                  <a:lumMod val="50000"/>
                </a:srgbClr>
              </a:buClr>
              <a:buNone/>
            </a:pPr>
            <a:r>
              <a:rPr lang="en-US" sz="4100" dirty="0">
                <a:solidFill>
                  <a:schemeClr val="bg1"/>
                </a:solidFill>
                <a:ea typeface="Calibri"/>
                <a:cs typeface="Arial Black"/>
              </a:rPr>
              <a:t>     metrics (e.g. Employer Satisfaction Tools).</a:t>
            </a:r>
          </a:p>
          <a:p>
            <a:pPr>
              <a:buClr>
                <a:srgbClr val="ACCBF9">
                  <a:lumMod val="50000"/>
                </a:srgbClr>
              </a:buClr>
              <a:buFont typeface="Wingdings" pitchFamily="2" charset="2"/>
              <a:buChar char="Ø"/>
            </a:pPr>
            <a:r>
              <a:rPr lang="en-US" sz="4100" dirty="0">
                <a:solidFill>
                  <a:schemeClr val="bg1"/>
                </a:solidFill>
                <a:ea typeface="Calibri"/>
                <a:cs typeface="Arial Black"/>
              </a:rPr>
              <a:t> Established competencies and standards of quality</a:t>
            </a:r>
          </a:p>
          <a:p>
            <a:pPr marL="0" indent="0">
              <a:buClr>
                <a:srgbClr val="ACCBF9">
                  <a:lumMod val="50000"/>
                </a:srgbClr>
              </a:buClr>
              <a:buNone/>
            </a:pPr>
            <a:r>
              <a:rPr lang="en-US" sz="4100" dirty="0">
                <a:solidFill>
                  <a:schemeClr val="bg1"/>
                </a:solidFill>
                <a:ea typeface="Calibri"/>
                <a:cs typeface="Arial Black"/>
              </a:rPr>
              <a:t>     service for every level of the organization</a:t>
            </a:r>
          </a:p>
          <a:p>
            <a:pPr>
              <a:buClr>
                <a:srgbClr val="ACCBF9">
                  <a:lumMod val="50000"/>
                </a:srgbClr>
              </a:buClr>
              <a:buFont typeface="Wingdings" pitchFamily="2" charset="2"/>
              <a:buChar char="Ø"/>
            </a:pPr>
            <a:r>
              <a:rPr lang="en-US" sz="4100" dirty="0">
                <a:solidFill>
                  <a:schemeClr val="bg1"/>
                </a:solidFill>
                <a:ea typeface="Calibri"/>
                <a:cs typeface="Arial Black"/>
              </a:rPr>
              <a:t> Performance reviews for managers are tied to the</a:t>
            </a:r>
          </a:p>
          <a:p>
            <a:pPr marL="0" indent="0">
              <a:buClr>
                <a:srgbClr val="ACCBF9">
                  <a:lumMod val="50000"/>
                </a:srgbClr>
              </a:buClr>
              <a:buNone/>
            </a:pPr>
            <a:r>
              <a:rPr lang="en-US" sz="4100" dirty="0">
                <a:solidFill>
                  <a:schemeClr val="bg1"/>
                </a:solidFill>
                <a:ea typeface="Calibri"/>
                <a:cs typeface="Arial Black"/>
              </a:rPr>
              <a:t>     program metrics and team member development</a:t>
            </a:r>
          </a:p>
          <a:p>
            <a:pPr>
              <a:buClr>
                <a:srgbClr val="ACCBF9">
                  <a:lumMod val="50000"/>
                </a:srgbClr>
              </a:buClr>
              <a:buFont typeface="Wingdings" pitchFamily="2" charset="2"/>
              <a:buChar char="Ø"/>
            </a:pPr>
            <a:r>
              <a:rPr lang="en-US" sz="4100" dirty="0">
                <a:solidFill>
                  <a:schemeClr val="bg1"/>
                </a:solidFill>
                <a:ea typeface="Calibri"/>
                <a:cs typeface="Arial Black"/>
              </a:rPr>
              <a:t> Performance reviews for team members mirror</a:t>
            </a:r>
          </a:p>
          <a:p>
            <a:pPr marL="0" indent="0">
              <a:buClr>
                <a:srgbClr val="ACCBF9">
                  <a:lumMod val="50000"/>
                </a:srgbClr>
              </a:buClr>
              <a:buNone/>
            </a:pPr>
            <a:r>
              <a:rPr lang="en-US" sz="4100" dirty="0">
                <a:solidFill>
                  <a:schemeClr val="bg1"/>
                </a:solidFill>
                <a:ea typeface="Calibri"/>
                <a:cs typeface="Arial Black"/>
              </a:rPr>
              <a:t>    targeted competencies and quality of service</a:t>
            </a:r>
          </a:p>
          <a:p>
            <a:pPr marL="0" indent="0">
              <a:buNone/>
            </a:pPr>
            <a:endParaRPr lang="en-US" dirty="0"/>
          </a:p>
        </p:txBody>
      </p:sp>
      <p:pic>
        <p:nvPicPr>
          <p:cNvPr id="14" name="Picture 13">
            <a:extLst>
              <a:ext uri="{FF2B5EF4-FFF2-40B4-BE49-F238E27FC236}">
                <a16:creationId xmlns:a16="http://schemas.microsoft.com/office/drawing/2014/main" id="{2DAC2992-DE45-2E49-BBB3-4AF18E272BE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999075" y="143378"/>
            <a:ext cx="3777521" cy="1783944"/>
          </a:xfrm>
          <a:prstGeom prst="rect">
            <a:avLst/>
          </a:prstGeom>
        </p:spPr>
      </p:pic>
      <p:sp>
        <p:nvSpPr>
          <p:cNvPr id="4" name="Slide Number Placeholder 3">
            <a:extLst>
              <a:ext uri="{FF2B5EF4-FFF2-40B4-BE49-F238E27FC236}">
                <a16:creationId xmlns:a16="http://schemas.microsoft.com/office/drawing/2014/main" id="{F4456FAD-7ACF-6A4C-9CC1-106E849A9705}"/>
              </a:ext>
            </a:extLst>
          </p:cNvPr>
          <p:cNvSpPr>
            <a:spLocks noGrp="1"/>
          </p:cNvSpPr>
          <p:nvPr>
            <p:ph type="sldNum" sz="quarter" idx="12"/>
          </p:nvPr>
        </p:nvSpPr>
        <p:spPr/>
        <p:txBody>
          <a:bodyPr/>
          <a:lstStyle/>
          <a:p>
            <a:fld id="{6FA7B55B-C470-D24B-91B7-09AE1FD77278}" type="slidenum">
              <a:rPr lang="en-US" smtClean="0"/>
              <a:t>46</a:t>
            </a:fld>
            <a:endParaRPr lang="en-US" dirty="0"/>
          </a:p>
        </p:txBody>
      </p:sp>
    </p:spTree>
    <p:extLst>
      <p:ext uri="{BB962C8B-B14F-4D97-AF65-F5344CB8AC3E}">
        <p14:creationId xmlns:p14="http://schemas.microsoft.com/office/powerpoint/2010/main" val="35167029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AE5FA-73C8-DA4E-AF39-1DE679BEBB5A}"/>
              </a:ext>
            </a:extLst>
          </p:cNvPr>
          <p:cNvSpPr>
            <a:spLocks noGrp="1"/>
          </p:cNvSpPr>
          <p:nvPr>
            <p:ph type="title"/>
          </p:nvPr>
        </p:nvSpPr>
        <p:spPr/>
        <p:txBody>
          <a:bodyPr>
            <a:normAutofit/>
          </a:bodyPr>
          <a:lstStyle/>
          <a:p>
            <a:r>
              <a:rPr lang="en-US" sz="4000" dirty="0"/>
              <a:t>Continuous Process Improvement</a:t>
            </a:r>
          </a:p>
        </p:txBody>
      </p:sp>
      <p:pic>
        <p:nvPicPr>
          <p:cNvPr id="27" name="Picture 26">
            <a:extLst>
              <a:ext uri="{FF2B5EF4-FFF2-40B4-BE49-F238E27FC236}">
                <a16:creationId xmlns:a16="http://schemas.microsoft.com/office/drawing/2014/main" id="{E448F819-AA54-BF42-9D8C-3C33F8B8BE7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156741" y="1858781"/>
            <a:ext cx="9878517" cy="4616970"/>
          </a:xfrm>
          <a:prstGeom prst="rect">
            <a:avLst/>
          </a:prstGeom>
        </p:spPr>
      </p:pic>
      <p:sp>
        <p:nvSpPr>
          <p:cNvPr id="3" name="Slide Number Placeholder 2">
            <a:extLst>
              <a:ext uri="{FF2B5EF4-FFF2-40B4-BE49-F238E27FC236}">
                <a16:creationId xmlns:a16="http://schemas.microsoft.com/office/drawing/2014/main" id="{6021946C-E13E-0343-9DDE-AC44CBE20070}"/>
              </a:ext>
            </a:extLst>
          </p:cNvPr>
          <p:cNvSpPr>
            <a:spLocks noGrp="1"/>
          </p:cNvSpPr>
          <p:nvPr>
            <p:ph type="sldNum" sz="quarter" idx="12"/>
          </p:nvPr>
        </p:nvSpPr>
        <p:spPr/>
        <p:txBody>
          <a:bodyPr/>
          <a:lstStyle/>
          <a:p>
            <a:fld id="{6FA7B55B-C470-D24B-91B7-09AE1FD77278}" type="slidenum">
              <a:rPr lang="en-US" smtClean="0"/>
              <a:t>47</a:t>
            </a:fld>
            <a:endParaRPr lang="en-US" dirty="0"/>
          </a:p>
        </p:txBody>
      </p:sp>
    </p:spTree>
    <p:extLst>
      <p:ext uri="{BB962C8B-B14F-4D97-AF65-F5344CB8AC3E}">
        <p14:creationId xmlns:p14="http://schemas.microsoft.com/office/powerpoint/2010/main" val="41541378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4E59F-A381-8673-B94F-522AC5A9BE79}"/>
              </a:ext>
            </a:extLst>
          </p:cNvPr>
          <p:cNvSpPr>
            <a:spLocks noGrp="1"/>
          </p:cNvSpPr>
          <p:nvPr>
            <p:ph type="title"/>
          </p:nvPr>
        </p:nvSpPr>
        <p:spPr/>
        <p:txBody>
          <a:bodyPr>
            <a:normAutofit/>
          </a:bodyPr>
          <a:lstStyle/>
          <a:p>
            <a:r>
              <a:rPr lang="en-US" sz="4000" dirty="0"/>
              <a:t>Session II: Operating community Based employment Services</a:t>
            </a:r>
          </a:p>
        </p:txBody>
      </p:sp>
      <p:sp>
        <p:nvSpPr>
          <p:cNvPr id="3" name="Content Placeholder 2">
            <a:extLst>
              <a:ext uri="{FF2B5EF4-FFF2-40B4-BE49-F238E27FC236}">
                <a16:creationId xmlns:a16="http://schemas.microsoft.com/office/drawing/2014/main" id="{16F5B566-549D-16D4-7FF8-5091D233148B}"/>
              </a:ext>
            </a:extLst>
          </p:cNvPr>
          <p:cNvSpPr>
            <a:spLocks noGrp="1"/>
          </p:cNvSpPr>
          <p:nvPr>
            <p:ph idx="1"/>
          </p:nvPr>
        </p:nvSpPr>
        <p:spPr/>
        <p:txBody>
          <a:bodyPr>
            <a:normAutofit/>
          </a:bodyPr>
          <a:lstStyle/>
          <a:p>
            <a:pPr marL="0" indent="0" algn="ctr">
              <a:buNone/>
            </a:pPr>
            <a:r>
              <a:rPr lang="en-US" sz="9600" dirty="0">
                <a:solidFill>
                  <a:schemeClr val="accent2">
                    <a:lumMod val="40000"/>
                    <a:lumOff val="60000"/>
                  </a:schemeClr>
                </a:solidFill>
              </a:rPr>
              <a:t>CIE</a:t>
            </a:r>
          </a:p>
        </p:txBody>
      </p:sp>
      <p:sp>
        <p:nvSpPr>
          <p:cNvPr id="4" name="Slide Number Placeholder 3">
            <a:extLst>
              <a:ext uri="{FF2B5EF4-FFF2-40B4-BE49-F238E27FC236}">
                <a16:creationId xmlns:a16="http://schemas.microsoft.com/office/drawing/2014/main" id="{60C9E957-C62E-73C8-CE4B-8F327FC0C321}"/>
              </a:ext>
            </a:extLst>
          </p:cNvPr>
          <p:cNvSpPr>
            <a:spLocks noGrp="1"/>
          </p:cNvSpPr>
          <p:nvPr>
            <p:ph type="sldNum" sz="quarter" idx="12"/>
          </p:nvPr>
        </p:nvSpPr>
        <p:spPr/>
        <p:txBody>
          <a:bodyPr/>
          <a:lstStyle/>
          <a:p>
            <a:fld id="{6FA7B55B-C470-D24B-91B7-09AE1FD77278}" type="slidenum">
              <a:rPr lang="en-US" smtClean="0"/>
              <a:t>48</a:t>
            </a:fld>
            <a:endParaRPr lang="en-US" dirty="0"/>
          </a:p>
        </p:txBody>
      </p:sp>
    </p:spTree>
    <p:extLst>
      <p:ext uri="{BB962C8B-B14F-4D97-AF65-F5344CB8AC3E}">
        <p14:creationId xmlns:p14="http://schemas.microsoft.com/office/powerpoint/2010/main" val="12611320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3333" y="274611"/>
            <a:ext cx="11582400" cy="1196974"/>
          </a:xfrm>
        </p:spPr>
        <p:txBody>
          <a:bodyPr>
            <a:noAutofit/>
          </a:bodyPr>
          <a:lstStyle/>
          <a:p>
            <a:pPr algn="ctr"/>
            <a:r>
              <a:rPr lang="en-US" sz="4000" dirty="0">
                <a:cs typeface="Arial" panose="020B0604020202020204" pitchFamily="34" charset="0"/>
              </a:rPr>
              <a:t>Qualities of Effective Employment Consultants</a:t>
            </a:r>
          </a:p>
        </p:txBody>
      </p:sp>
      <p:sp>
        <p:nvSpPr>
          <p:cNvPr id="6" name="Content Placeholder 5"/>
          <p:cNvSpPr>
            <a:spLocks noGrp="1"/>
          </p:cNvSpPr>
          <p:nvPr>
            <p:ph idx="1"/>
          </p:nvPr>
        </p:nvSpPr>
        <p:spPr>
          <a:xfrm>
            <a:off x="740234" y="1468410"/>
            <a:ext cx="5440433" cy="4590673"/>
          </a:xfrm>
        </p:spPr>
        <p:txBody>
          <a:bodyPr>
            <a:normAutofit fontScale="55000" lnSpcReduction="20000"/>
          </a:bodyPr>
          <a:lstStyle/>
          <a:p>
            <a:pPr>
              <a:lnSpc>
                <a:spcPct val="120000"/>
              </a:lnSpc>
              <a:spcBef>
                <a:spcPct val="0"/>
              </a:spcBef>
              <a:buFont typeface="Wingdings" pitchFamily="2" charset="2"/>
              <a:buChar char="Ø"/>
            </a:pPr>
            <a:r>
              <a:rPr lang="en-US" altLang="en-US" sz="4500" dirty="0">
                <a:sym typeface="Arial Narrow" panose="020B0606020202030204" pitchFamily="34" charset="0"/>
              </a:rPr>
              <a:t>Principled Optimism</a:t>
            </a:r>
          </a:p>
          <a:p>
            <a:pPr>
              <a:lnSpc>
                <a:spcPct val="120000"/>
              </a:lnSpc>
              <a:spcBef>
                <a:spcPts val="638"/>
              </a:spcBef>
              <a:buFont typeface="Wingdings" pitchFamily="2" charset="2"/>
              <a:buChar char="Ø"/>
            </a:pPr>
            <a:r>
              <a:rPr lang="en-US" altLang="en-US" sz="4500" dirty="0">
                <a:sym typeface="Arial Narrow" panose="020B0606020202030204" pitchFamily="34" charset="0"/>
              </a:rPr>
              <a:t>Cultural Competence</a:t>
            </a:r>
          </a:p>
          <a:p>
            <a:pPr>
              <a:lnSpc>
                <a:spcPct val="120000"/>
              </a:lnSpc>
              <a:spcBef>
                <a:spcPts val="638"/>
              </a:spcBef>
              <a:buFont typeface="Wingdings" pitchFamily="2" charset="2"/>
              <a:buChar char="Ø"/>
            </a:pPr>
            <a:r>
              <a:rPr lang="en-US" altLang="en-US" sz="4500" dirty="0">
                <a:sym typeface="Arial Narrow" panose="020B0606020202030204" pitchFamily="34" charset="0"/>
              </a:rPr>
              <a:t>Business-Oriented Professionalism</a:t>
            </a:r>
          </a:p>
          <a:p>
            <a:pPr>
              <a:lnSpc>
                <a:spcPct val="120000"/>
              </a:lnSpc>
              <a:spcBef>
                <a:spcPts val="638"/>
              </a:spcBef>
              <a:buFont typeface="Wingdings" pitchFamily="2" charset="2"/>
              <a:buChar char="Ø"/>
            </a:pPr>
            <a:r>
              <a:rPr lang="en-US" altLang="en-US" sz="4500" dirty="0">
                <a:sym typeface="Arial Narrow" panose="020B0606020202030204" pitchFamily="34" charset="0"/>
              </a:rPr>
              <a:t>Networking Savvy</a:t>
            </a:r>
          </a:p>
          <a:p>
            <a:pPr>
              <a:spcBef>
                <a:spcPts val="638"/>
              </a:spcBef>
              <a:buClr>
                <a:srgbClr val="000000"/>
              </a:buClr>
              <a:buFont typeface="Wingdings" panose="05000000000000000000" pitchFamily="2" charset="2"/>
              <a:buChar char="ü"/>
            </a:pPr>
            <a:endParaRPr lang="en-US" altLang="en-US" sz="4000" dirty="0">
              <a:solidFill>
                <a:srgbClr val="000000"/>
              </a:solidFill>
              <a:latin typeface="Arial Narrow" panose="020B0606020202030204" pitchFamily="34" charset="0"/>
              <a:sym typeface="Arial Narrow" panose="020B0606020202030204" pitchFamily="34" charset="0"/>
            </a:endParaRPr>
          </a:p>
          <a:p>
            <a:pPr marL="0" indent="0">
              <a:spcBef>
                <a:spcPts val="638"/>
              </a:spcBef>
              <a:buClr>
                <a:srgbClr val="000000"/>
              </a:buClr>
              <a:buNone/>
            </a:pPr>
            <a:endParaRPr lang="en-US" altLang="en-US" sz="4000" dirty="0">
              <a:solidFill>
                <a:srgbClr val="000000"/>
              </a:solidFill>
              <a:latin typeface="Arial Narrow" panose="020B0606020202030204" pitchFamily="34" charset="0"/>
              <a:sym typeface="Arial Narrow" panose="020B0606020202030204" pitchFamily="34" charset="0"/>
            </a:endParaRPr>
          </a:p>
          <a:p>
            <a:pPr marL="0" indent="0">
              <a:spcBef>
                <a:spcPts val="638"/>
              </a:spcBef>
              <a:buClr>
                <a:srgbClr val="000000"/>
              </a:buClr>
              <a:buNone/>
            </a:pPr>
            <a:endParaRPr lang="en-US" altLang="en-US" sz="2300" dirty="0">
              <a:solidFill>
                <a:srgbClr val="000000"/>
              </a:solidFill>
              <a:latin typeface="Arial Narrow" panose="020B0606020202030204" pitchFamily="34" charset="0"/>
              <a:sym typeface="Arial Narrow" panose="020B0606020202030204" pitchFamily="34" charset="0"/>
            </a:endParaRPr>
          </a:p>
          <a:p>
            <a:pPr marL="0" indent="0" algn="r">
              <a:spcBef>
                <a:spcPts val="638"/>
              </a:spcBef>
              <a:buClr>
                <a:srgbClr val="000000"/>
              </a:buClr>
              <a:buNone/>
            </a:pPr>
            <a:br>
              <a:rPr lang="en-US" altLang="en-US" sz="4000" dirty="0">
                <a:solidFill>
                  <a:srgbClr val="000000"/>
                </a:solidFill>
                <a:latin typeface="Arial Narrow" panose="020B0606020202030204" pitchFamily="34" charset="0"/>
                <a:sym typeface="Arial Narrow" panose="020B0606020202030204" pitchFamily="34" charset="0"/>
              </a:rPr>
            </a:br>
            <a:endParaRPr lang="en-US" altLang="en-US" sz="4000" dirty="0">
              <a:latin typeface="Arial" panose="020B0604020202020204" pitchFamily="34" charset="0"/>
            </a:endParaRPr>
          </a:p>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827" y="4378109"/>
            <a:ext cx="2192440" cy="1768097"/>
          </a:xfrm>
          <a:prstGeom prst="rect">
            <a:avLst/>
          </a:prstGeom>
        </p:spPr>
      </p:pic>
      <p:pic>
        <p:nvPicPr>
          <p:cNvPr id="2" name="Picture 1"/>
          <p:cNvPicPr>
            <a:picLocks noChangeAspect="1"/>
          </p:cNvPicPr>
          <p:nvPr/>
        </p:nvPicPr>
        <p:blipFill>
          <a:blip r:embed="rId4"/>
          <a:stretch>
            <a:fillRect/>
          </a:stretch>
        </p:blipFill>
        <p:spPr>
          <a:xfrm>
            <a:off x="7232822" y="4462058"/>
            <a:ext cx="1600200" cy="1600200"/>
          </a:xfrm>
          <a:prstGeom prst="rect">
            <a:avLst/>
          </a:prstGeom>
        </p:spPr>
      </p:pic>
      <p:sp>
        <p:nvSpPr>
          <p:cNvPr id="3" name="Right Arrow 2"/>
          <p:cNvSpPr/>
          <p:nvPr/>
        </p:nvSpPr>
        <p:spPr>
          <a:xfrm>
            <a:off x="5463540" y="5047617"/>
            <a:ext cx="1295400" cy="48463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6596303" y="2237185"/>
            <a:ext cx="5147733" cy="1815882"/>
          </a:xfrm>
          <a:prstGeom prst="rect">
            <a:avLst/>
          </a:prstGeom>
          <a:ln>
            <a:solidFill>
              <a:schemeClr val="accent1"/>
            </a:solidFill>
          </a:ln>
        </p:spPr>
        <p:txBody>
          <a:bodyPr wrap="square">
            <a:spAutoFit/>
          </a:bodyPr>
          <a:lstStyle/>
          <a:p>
            <a:pPr algn="ctr"/>
            <a:r>
              <a:rPr lang="en-US" sz="2800" i="1" dirty="0"/>
              <a:t>Which of these do you think is the biggest challenge for you?   </a:t>
            </a:r>
          </a:p>
          <a:p>
            <a:pPr algn="ctr"/>
            <a:endParaRPr lang="en-US" sz="2800" i="1" dirty="0"/>
          </a:p>
          <a:p>
            <a:pPr algn="ctr"/>
            <a:r>
              <a:rPr lang="en-US" sz="2800" i="1" dirty="0"/>
              <a:t>Select your response in the Poll</a:t>
            </a:r>
          </a:p>
        </p:txBody>
      </p:sp>
      <p:sp>
        <p:nvSpPr>
          <p:cNvPr id="7" name="Slide Number Placeholder 6"/>
          <p:cNvSpPr>
            <a:spLocks noGrp="1"/>
          </p:cNvSpPr>
          <p:nvPr>
            <p:ph type="sldNum" sz="quarter" idx="12"/>
          </p:nvPr>
        </p:nvSpPr>
        <p:spPr/>
        <p:txBody>
          <a:bodyPr/>
          <a:lstStyle/>
          <a:p>
            <a:fld id="{DAB2635A-69B3-0346-A51E-80F2DF4B156A}" type="slidenum">
              <a:rPr lang="en-US" smtClean="0"/>
              <a:t>49</a:t>
            </a:fld>
            <a:endParaRPr lang="en-US" dirty="0"/>
          </a:p>
        </p:txBody>
      </p:sp>
    </p:spTree>
    <p:extLst>
      <p:ext uri="{BB962C8B-B14F-4D97-AF65-F5344CB8AC3E}">
        <p14:creationId xmlns:p14="http://schemas.microsoft.com/office/powerpoint/2010/main" val="309863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anim calcmode="lin" valueType="num">
                                      <p:cBhvr>
                                        <p:cTn id="8" dur="2000" fill="hold"/>
                                        <p:tgtEl>
                                          <p:spTgt spid="6">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2000"/>
                                        <p:tgtEl>
                                          <p:spTgt spid="6">
                                            <p:txEl>
                                              <p:pRg st="1" end="1"/>
                                            </p:txEl>
                                          </p:spTgt>
                                        </p:tgtEl>
                                      </p:cBhvr>
                                    </p:animEffect>
                                    <p:anim calcmode="lin" valueType="num">
                                      <p:cBhvr>
                                        <p:cTn id="15" dur="2000" fill="hold"/>
                                        <p:tgtEl>
                                          <p:spTgt spid="6">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2000"/>
                                        <p:tgtEl>
                                          <p:spTgt spid="6">
                                            <p:txEl>
                                              <p:pRg st="2" end="2"/>
                                            </p:txEl>
                                          </p:spTgt>
                                        </p:tgtEl>
                                      </p:cBhvr>
                                    </p:animEffect>
                                    <p:anim calcmode="lin" valueType="num">
                                      <p:cBhvr>
                                        <p:cTn id="22" dur="2000" fill="hold"/>
                                        <p:tgtEl>
                                          <p:spTgt spid="6">
                                            <p:txEl>
                                              <p:pRg st="2" end="2"/>
                                            </p:txEl>
                                          </p:spTgt>
                                        </p:tgtEl>
                                        <p:attrNameLst>
                                          <p:attrName>ppt_w</p:attrName>
                                        </p:attrNameLst>
                                      </p:cBhvr>
                                      <p:tavLst>
                                        <p:tav tm="0" fmla="#ppt_w*sin(2.5*pi*$)">
                                          <p:val>
                                            <p:fltVal val="0"/>
                                          </p:val>
                                        </p:tav>
                                        <p:tav tm="100000">
                                          <p:val>
                                            <p:fltVal val="1"/>
                                          </p:val>
                                        </p:tav>
                                      </p:tavLst>
                                    </p:anim>
                                    <p:anim calcmode="lin" valueType="num">
                                      <p:cBhvr>
                                        <p:cTn id="23" dur="20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2000"/>
                                        <p:tgtEl>
                                          <p:spTgt spid="6">
                                            <p:txEl>
                                              <p:pRg st="3" end="3"/>
                                            </p:txEl>
                                          </p:spTgt>
                                        </p:tgtEl>
                                      </p:cBhvr>
                                    </p:animEffect>
                                    <p:anim calcmode="lin" valueType="num">
                                      <p:cBhvr>
                                        <p:cTn id="29" dur="2000" fill="hold"/>
                                        <p:tgtEl>
                                          <p:spTgt spid="6">
                                            <p:txEl>
                                              <p:pRg st="3" end="3"/>
                                            </p:txEl>
                                          </p:spTgt>
                                        </p:tgtEl>
                                        <p:attrNameLst>
                                          <p:attrName>ppt_w</p:attrName>
                                        </p:attrNameLst>
                                      </p:cBhvr>
                                      <p:tavLst>
                                        <p:tav tm="0" fmla="#ppt_w*sin(2.5*pi*$)">
                                          <p:val>
                                            <p:fltVal val="0"/>
                                          </p:val>
                                        </p:tav>
                                        <p:tav tm="100000">
                                          <p:val>
                                            <p:fltVal val="1"/>
                                          </p:val>
                                        </p:tav>
                                      </p:tavLst>
                                    </p:anim>
                                    <p:anim calcmode="lin" valueType="num">
                                      <p:cBhvr>
                                        <p:cTn id="30" dur="2000" fill="hold"/>
                                        <p:tgtEl>
                                          <p:spTgt spid="6">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fade">
                                      <p:cBhvr>
                                        <p:cTn id="35" dur="2000"/>
                                        <p:tgtEl>
                                          <p:spTgt spid="6">
                                            <p:txEl>
                                              <p:pRg st="7" end="7"/>
                                            </p:txEl>
                                          </p:spTgt>
                                        </p:tgtEl>
                                      </p:cBhvr>
                                    </p:animEffect>
                                    <p:anim calcmode="lin" valueType="num">
                                      <p:cBhvr>
                                        <p:cTn id="36" dur="2000" fill="hold"/>
                                        <p:tgtEl>
                                          <p:spTgt spid="6">
                                            <p:txEl>
                                              <p:pRg st="7" end="7"/>
                                            </p:txEl>
                                          </p:spTgt>
                                        </p:tgtEl>
                                        <p:attrNameLst>
                                          <p:attrName>ppt_w</p:attrName>
                                        </p:attrNameLst>
                                      </p:cBhvr>
                                      <p:tavLst>
                                        <p:tav tm="0" fmla="#ppt_w*sin(2.5*pi*$)">
                                          <p:val>
                                            <p:fltVal val="0"/>
                                          </p:val>
                                        </p:tav>
                                        <p:tav tm="100000">
                                          <p:val>
                                            <p:fltVal val="1"/>
                                          </p:val>
                                        </p:tav>
                                      </p:tavLst>
                                    </p:anim>
                                    <p:anim calcmode="lin" valueType="num">
                                      <p:cBhvr>
                                        <p:cTn id="37" dur="2000" fill="hold"/>
                                        <p:tgtEl>
                                          <p:spTgt spid="6">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7FF27-1387-3145-975E-2A716D6D6D4F}"/>
              </a:ext>
            </a:extLst>
          </p:cNvPr>
          <p:cNvSpPr>
            <a:spLocks noGrp="1"/>
          </p:cNvSpPr>
          <p:nvPr>
            <p:ph type="title"/>
          </p:nvPr>
        </p:nvSpPr>
        <p:spPr/>
        <p:txBody>
          <a:bodyPr>
            <a:normAutofit/>
          </a:bodyPr>
          <a:lstStyle/>
          <a:p>
            <a:r>
              <a:rPr lang="en-US" sz="4000" dirty="0"/>
              <a:t>TWO WORLDS</a:t>
            </a:r>
          </a:p>
        </p:txBody>
      </p:sp>
      <p:pic>
        <p:nvPicPr>
          <p:cNvPr id="5" name="Content Placeholder 4">
            <a:extLst>
              <a:ext uri="{FF2B5EF4-FFF2-40B4-BE49-F238E27FC236}">
                <a16:creationId xmlns:a16="http://schemas.microsoft.com/office/drawing/2014/main" id="{13A81AA8-DDC9-2443-92F3-69B2F390FC28}"/>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685802" y="2065866"/>
            <a:ext cx="10957558" cy="3877733"/>
          </a:xfrm>
        </p:spPr>
      </p:pic>
      <p:sp>
        <p:nvSpPr>
          <p:cNvPr id="3" name="Slide Number Placeholder 2">
            <a:extLst>
              <a:ext uri="{FF2B5EF4-FFF2-40B4-BE49-F238E27FC236}">
                <a16:creationId xmlns:a16="http://schemas.microsoft.com/office/drawing/2014/main" id="{08B86529-0677-1F49-8B74-2C2AA90E30A7}"/>
              </a:ext>
            </a:extLst>
          </p:cNvPr>
          <p:cNvSpPr>
            <a:spLocks noGrp="1"/>
          </p:cNvSpPr>
          <p:nvPr>
            <p:ph type="sldNum" sz="quarter" idx="12"/>
          </p:nvPr>
        </p:nvSpPr>
        <p:spPr/>
        <p:txBody>
          <a:bodyPr/>
          <a:lstStyle/>
          <a:p>
            <a:fld id="{6FA7B55B-C470-D24B-91B7-09AE1FD77278}" type="slidenum">
              <a:rPr lang="en-US" smtClean="0"/>
              <a:t>5</a:t>
            </a:fld>
            <a:endParaRPr lang="en-US" dirty="0"/>
          </a:p>
        </p:txBody>
      </p:sp>
    </p:spTree>
    <p:extLst>
      <p:ext uri="{BB962C8B-B14F-4D97-AF65-F5344CB8AC3E}">
        <p14:creationId xmlns:p14="http://schemas.microsoft.com/office/powerpoint/2010/main" val="16979067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98514" y="166816"/>
            <a:ext cx="10018713" cy="1340013"/>
          </a:xfrm>
        </p:spPr>
        <p:txBody>
          <a:bodyPr>
            <a:normAutofit/>
          </a:bodyPr>
          <a:lstStyle/>
          <a:p>
            <a:pPr algn="ctr"/>
            <a:r>
              <a:rPr lang="en-US" altLang="en-US" sz="4800" dirty="0">
                <a:cs typeface="Arial" panose="020B0604020202020204" pitchFamily="34" charset="0"/>
              </a:rPr>
              <a:t>What we know…</a:t>
            </a:r>
          </a:p>
        </p:txBody>
      </p:sp>
      <p:sp>
        <p:nvSpPr>
          <p:cNvPr id="10243" name="Rectangle 3"/>
          <p:cNvSpPr>
            <a:spLocks noGrp="1" noChangeArrowheads="1"/>
          </p:cNvSpPr>
          <p:nvPr>
            <p:ph type="body" idx="1"/>
          </p:nvPr>
        </p:nvSpPr>
        <p:spPr>
          <a:xfrm>
            <a:off x="1374773" y="1749334"/>
            <a:ext cx="11324136" cy="4121241"/>
          </a:xfrm>
        </p:spPr>
        <p:txBody>
          <a:bodyPr>
            <a:noAutofit/>
          </a:bodyPr>
          <a:lstStyle/>
          <a:p>
            <a:pPr>
              <a:lnSpc>
                <a:spcPct val="90000"/>
              </a:lnSpc>
              <a:buFont typeface="Wingdings" pitchFamily="2" charset="2"/>
              <a:buChar char="Ø"/>
            </a:pPr>
            <a:r>
              <a:rPr lang="en-US" altLang="en-US" sz="2800" dirty="0"/>
              <a:t>Job development is more than just job placement</a:t>
            </a:r>
          </a:p>
          <a:p>
            <a:pPr>
              <a:lnSpc>
                <a:spcPct val="90000"/>
              </a:lnSpc>
              <a:buFont typeface="Wingdings" pitchFamily="2" charset="2"/>
              <a:buChar char="Ø"/>
            </a:pPr>
            <a:r>
              <a:rPr lang="en-US" altLang="en-US" sz="2800" dirty="0"/>
              <a:t>There is a job out there for everyone who wants one</a:t>
            </a:r>
          </a:p>
          <a:p>
            <a:pPr>
              <a:lnSpc>
                <a:spcPct val="90000"/>
              </a:lnSpc>
              <a:buFont typeface="Wingdings" pitchFamily="2" charset="2"/>
              <a:buChar char="Ø"/>
            </a:pPr>
            <a:r>
              <a:rPr lang="en-US" altLang="en-US" sz="2800" dirty="0"/>
              <a:t>Employment services should address both: </a:t>
            </a:r>
          </a:p>
          <a:p>
            <a:pPr lvl="1">
              <a:lnSpc>
                <a:spcPct val="90000"/>
              </a:lnSpc>
              <a:buFont typeface="Wingdings" panose="05000000000000000000" pitchFamily="2" charset="2"/>
              <a:buChar char="ü"/>
            </a:pPr>
            <a:r>
              <a:rPr lang="en-US" altLang="en-US" sz="2800" dirty="0"/>
              <a:t>The ‘</a:t>
            </a:r>
            <a:r>
              <a:rPr lang="en-US" altLang="en-US" sz="2800" b="1" dirty="0"/>
              <a:t>supply’ side</a:t>
            </a:r>
            <a:r>
              <a:rPr lang="en-US" altLang="en-US" sz="2800" dirty="0"/>
              <a:t>’</a:t>
            </a:r>
            <a:r>
              <a:rPr lang="en-US" altLang="en-US" sz="2800" b="1" dirty="0"/>
              <a:t> </a:t>
            </a:r>
            <a:r>
              <a:rPr lang="en-US" altLang="en-US" sz="2800" dirty="0"/>
              <a:t>(job seeker’s interests, needs, supports and opportunities) </a:t>
            </a:r>
          </a:p>
          <a:p>
            <a:pPr lvl="1">
              <a:lnSpc>
                <a:spcPct val="90000"/>
              </a:lnSpc>
              <a:buFont typeface="Wingdings" panose="05000000000000000000" pitchFamily="2" charset="2"/>
              <a:buChar char="ü"/>
            </a:pPr>
            <a:r>
              <a:rPr lang="en-US" altLang="en-US" sz="2800" dirty="0"/>
              <a:t>The ‘</a:t>
            </a:r>
            <a:r>
              <a:rPr lang="en-US" altLang="en-US" sz="2800" b="1" dirty="0"/>
              <a:t>demand side</a:t>
            </a:r>
            <a:r>
              <a:rPr lang="en-US" altLang="en-US" sz="2800" dirty="0"/>
              <a:t>’ (what employers want and need)</a:t>
            </a:r>
          </a:p>
        </p:txBody>
      </p:sp>
      <p:sp>
        <p:nvSpPr>
          <p:cNvPr id="2" name="Slide Number Placeholder 1"/>
          <p:cNvSpPr>
            <a:spLocks noGrp="1"/>
          </p:cNvSpPr>
          <p:nvPr>
            <p:ph type="sldNum" sz="quarter" idx="12"/>
          </p:nvPr>
        </p:nvSpPr>
        <p:spPr/>
        <p:txBody>
          <a:bodyPr/>
          <a:lstStyle/>
          <a:p>
            <a:fld id="{DAB2635A-69B3-0346-A51E-80F2DF4B156A}" type="slidenum">
              <a:rPr lang="en-US" smtClean="0"/>
              <a:t>50</a:t>
            </a:fld>
            <a:endParaRPr lang="en-US" dirty="0"/>
          </a:p>
        </p:txBody>
      </p:sp>
    </p:spTree>
    <p:extLst>
      <p:ext uri="{BB962C8B-B14F-4D97-AF65-F5344CB8AC3E}">
        <p14:creationId xmlns:p14="http://schemas.microsoft.com/office/powerpoint/2010/main" val="233739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Customized Positions</a:t>
            </a:r>
          </a:p>
        </p:txBody>
      </p:sp>
      <p:sp>
        <p:nvSpPr>
          <p:cNvPr id="3" name="Content Placeholder 2"/>
          <p:cNvSpPr>
            <a:spLocks noGrp="1"/>
          </p:cNvSpPr>
          <p:nvPr>
            <p:ph idx="1"/>
          </p:nvPr>
        </p:nvSpPr>
        <p:spPr/>
        <p:txBody>
          <a:bodyPr>
            <a:normAutofit/>
          </a:bodyPr>
          <a:lstStyle/>
          <a:p>
            <a:pPr>
              <a:buFont typeface="Wingdings" pitchFamily="2" charset="2"/>
              <a:buChar char="Ø"/>
            </a:pPr>
            <a:r>
              <a:rPr lang="en-US" sz="2800" dirty="0"/>
              <a:t>Are built around the needs of the job seeker and the business </a:t>
            </a:r>
          </a:p>
          <a:p>
            <a:pPr>
              <a:buFont typeface="Wingdings" pitchFamily="2" charset="2"/>
              <a:buChar char="Ø"/>
            </a:pPr>
            <a:r>
              <a:rPr lang="en-US" sz="2800" dirty="0"/>
              <a:t>Are new and/or re-allocated, re-assigned job tasks</a:t>
            </a:r>
          </a:p>
          <a:p>
            <a:pPr>
              <a:buFont typeface="Wingdings" pitchFamily="2" charset="2"/>
              <a:buChar char="Ø"/>
            </a:pPr>
            <a:r>
              <a:rPr lang="en-US" sz="2800" dirty="0"/>
              <a:t>It is </a:t>
            </a:r>
            <a:r>
              <a:rPr lang="en-US" sz="2800" b="1" dirty="0"/>
              <a:t>not</a:t>
            </a:r>
            <a:r>
              <a:rPr lang="en-US" sz="2800" dirty="0"/>
              <a:t> </a:t>
            </a:r>
            <a:r>
              <a:rPr lang="en-US" sz="2800" i="1" dirty="0"/>
              <a:t>job carving </a:t>
            </a:r>
            <a:r>
              <a:rPr lang="en-US" sz="2800" dirty="0"/>
              <a:t>(an existing positions that is adjusted or accommodated based on the job seeker’s skill deficits)</a:t>
            </a:r>
          </a:p>
          <a:p>
            <a:pPr>
              <a:buFont typeface="Wingdings" pitchFamily="2" charset="2"/>
              <a:buChar char="Ø"/>
            </a:pPr>
            <a:r>
              <a:rPr lang="en-US" sz="2800" dirty="0"/>
              <a:t>It is a completely different approach to job development</a:t>
            </a:r>
          </a:p>
        </p:txBody>
      </p:sp>
      <p:sp>
        <p:nvSpPr>
          <p:cNvPr id="4" name="Slide Number Placeholder 3"/>
          <p:cNvSpPr>
            <a:spLocks noGrp="1"/>
          </p:cNvSpPr>
          <p:nvPr>
            <p:ph type="sldNum" sz="quarter" idx="12"/>
          </p:nvPr>
        </p:nvSpPr>
        <p:spPr/>
        <p:txBody>
          <a:bodyPr/>
          <a:lstStyle/>
          <a:p>
            <a:fld id="{EE088E80-DDED-4E0A-A7AA-A3FE6FA3F075}" type="slidenum">
              <a:rPr lang="en-US" smtClean="0"/>
              <a:t>51</a:t>
            </a:fld>
            <a:endParaRPr lang="en-US" dirty="0"/>
          </a:p>
        </p:txBody>
      </p:sp>
    </p:spTree>
    <p:extLst>
      <p:ext uri="{BB962C8B-B14F-4D97-AF65-F5344CB8AC3E}">
        <p14:creationId xmlns:p14="http://schemas.microsoft.com/office/powerpoint/2010/main" val="31793151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p:cNvGraphicFramePr>
          <p:nvPr/>
        </p:nvGraphicFramePr>
        <p:xfrm>
          <a:off x="2213264" y="1569027"/>
          <a:ext cx="7692736" cy="41667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AAA8C269-850C-4158-B451-7083264BF9B6}" type="slidenum">
              <a:rPr lang="en-US" smtClean="0"/>
              <a:pPr/>
              <a:t>52</a:t>
            </a:fld>
            <a:endParaRPr lang="en-US" dirty="0"/>
          </a:p>
        </p:txBody>
      </p:sp>
      <p:sp>
        <p:nvSpPr>
          <p:cNvPr id="6" name="Title 5"/>
          <p:cNvSpPr>
            <a:spLocks noGrp="1"/>
          </p:cNvSpPr>
          <p:nvPr>
            <p:ph type="title"/>
          </p:nvPr>
        </p:nvSpPr>
        <p:spPr>
          <a:xfrm>
            <a:off x="605094" y="165405"/>
            <a:ext cx="10515600" cy="1325563"/>
          </a:xfrm>
        </p:spPr>
        <p:txBody>
          <a:bodyPr>
            <a:normAutofit/>
          </a:bodyPr>
          <a:lstStyle/>
          <a:p>
            <a:pPr algn="ctr"/>
            <a:r>
              <a:rPr lang="en-US" sz="4000" dirty="0"/>
              <a:t>Employment Process</a:t>
            </a:r>
          </a:p>
        </p:txBody>
      </p:sp>
    </p:spTree>
    <p:extLst>
      <p:ext uri="{BB962C8B-B14F-4D97-AF65-F5344CB8AC3E}">
        <p14:creationId xmlns:p14="http://schemas.microsoft.com/office/powerpoint/2010/main" val="29320104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09800" y="3280317"/>
            <a:ext cx="7680960" cy="990600"/>
          </a:xfrm>
        </p:spPr>
        <p:txBody>
          <a:bodyPr>
            <a:normAutofit/>
          </a:bodyPr>
          <a:lstStyle/>
          <a:p>
            <a:r>
              <a:rPr lang="en-US" dirty="0"/>
              <a:t>Discovery Process</a:t>
            </a:r>
          </a:p>
        </p:txBody>
      </p:sp>
      <p:sp>
        <p:nvSpPr>
          <p:cNvPr id="2" name="Content Placeholder 1"/>
          <p:cNvSpPr>
            <a:spLocks noGrp="1"/>
          </p:cNvSpPr>
          <p:nvPr>
            <p:ph type="body" idx="1"/>
          </p:nvPr>
        </p:nvSpPr>
        <p:spPr>
          <a:xfrm>
            <a:off x="2346960" y="4343400"/>
            <a:ext cx="7543800" cy="1143000"/>
          </a:xfrm>
        </p:spPr>
        <p:txBody>
          <a:bodyPr anchor="ctr">
            <a:normAutofit/>
          </a:bodyPr>
          <a:lstStyle/>
          <a:p>
            <a:r>
              <a:rPr lang="en-US" sz="2800" dirty="0"/>
              <a:t>Building a Profile to Target Employment Options</a:t>
            </a:r>
          </a:p>
        </p:txBody>
      </p:sp>
      <p:sp>
        <p:nvSpPr>
          <p:cNvPr id="4" name="Slide Number Placeholder 3"/>
          <p:cNvSpPr>
            <a:spLocks noGrp="1"/>
          </p:cNvSpPr>
          <p:nvPr>
            <p:ph type="sldNum" sz="quarter" idx="12"/>
          </p:nvPr>
        </p:nvSpPr>
        <p:spPr/>
        <p:txBody>
          <a:bodyPr/>
          <a:lstStyle/>
          <a:p>
            <a:fld id="{EE088E80-DDED-4E0A-A7AA-A3FE6FA3F075}" type="slidenum">
              <a:rPr lang="en-US" smtClean="0"/>
              <a:t>53</a:t>
            </a:fld>
            <a:endParaRPr lang="en-US" dirty="0"/>
          </a:p>
        </p:txBody>
      </p:sp>
    </p:spTree>
    <p:extLst>
      <p:ext uri="{BB962C8B-B14F-4D97-AF65-F5344CB8AC3E}">
        <p14:creationId xmlns:p14="http://schemas.microsoft.com/office/powerpoint/2010/main" val="9317251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7041" y="233456"/>
            <a:ext cx="8229600" cy="990600"/>
          </a:xfrm>
        </p:spPr>
        <p:txBody>
          <a:bodyPr>
            <a:normAutofit/>
          </a:bodyPr>
          <a:lstStyle/>
          <a:p>
            <a:r>
              <a:rPr lang="en-US" sz="4000" dirty="0"/>
              <a:t>Typical Assessment Processes</a:t>
            </a:r>
          </a:p>
        </p:txBody>
      </p:sp>
      <p:sp>
        <p:nvSpPr>
          <p:cNvPr id="4" name="Content Placeholder 3"/>
          <p:cNvSpPr>
            <a:spLocks noGrp="1"/>
          </p:cNvSpPr>
          <p:nvPr>
            <p:ph idx="1"/>
          </p:nvPr>
        </p:nvSpPr>
        <p:spPr>
          <a:xfrm>
            <a:off x="799170" y="1025196"/>
            <a:ext cx="8229600" cy="3051311"/>
          </a:xfrm>
        </p:spPr>
        <p:txBody>
          <a:bodyPr>
            <a:normAutofit/>
          </a:bodyPr>
          <a:lstStyle/>
          <a:p>
            <a:pPr>
              <a:buFont typeface="Wingdings" pitchFamily="2" charset="2"/>
              <a:buChar char="Ø"/>
            </a:pPr>
            <a:r>
              <a:rPr lang="en-US" sz="2800" dirty="0"/>
              <a:t>Situational assessment in predetermined site/tasks</a:t>
            </a:r>
          </a:p>
          <a:p>
            <a:pPr lvl="1"/>
            <a:r>
              <a:rPr lang="en-US" dirty="0"/>
              <a:t>Comparative, evaluative, stereotypical jobs</a:t>
            </a:r>
          </a:p>
          <a:p>
            <a:pPr>
              <a:buFont typeface="Wingdings" pitchFamily="2" charset="2"/>
              <a:buChar char="Ø"/>
            </a:pPr>
            <a:r>
              <a:rPr lang="en-US" sz="2800" dirty="0"/>
              <a:t>Interest surveys (Paper and Pencil)</a:t>
            </a:r>
          </a:p>
          <a:p>
            <a:pPr lvl="1"/>
            <a:r>
              <a:rPr lang="en-US" dirty="0"/>
              <a:t>No experience- hard to make informed choices </a:t>
            </a:r>
          </a:p>
          <a:p>
            <a:pPr marL="0" indent="0">
              <a:buNone/>
            </a:pPr>
            <a:r>
              <a:rPr lang="en-US" sz="2800" dirty="0"/>
              <a:t>           </a:t>
            </a:r>
            <a:r>
              <a:rPr lang="en-US" dirty="0"/>
              <a:t>Circle one:</a:t>
            </a:r>
          </a:p>
        </p:txBody>
      </p:sp>
      <p:sp>
        <p:nvSpPr>
          <p:cNvPr id="3" name="Slide Number Placeholder 2"/>
          <p:cNvSpPr>
            <a:spLocks noGrp="1"/>
          </p:cNvSpPr>
          <p:nvPr>
            <p:ph type="sldNum" sz="quarter" idx="12"/>
          </p:nvPr>
        </p:nvSpPr>
        <p:spPr/>
        <p:txBody>
          <a:bodyPr/>
          <a:lstStyle/>
          <a:p>
            <a:fld id="{AAA8C269-850C-4158-B451-7083264BF9B6}" type="slidenum">
              <a:rPr lang="en-US" smtClean="0"/>
              <a:pPr/>
              <a:t>54</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2037" y="3429000"/>
            <a:ext cx="6480999" cy="2780235"/>
          </a:xfrm>
          <a:prstGeom prst="rect">
            <a:avLst/>
          </a:prstGeom>
        </p:spPr>
      </p:pic>
      <p:sp>
        <p:nvSpPr>
          <p:cNvPr id="9" name="Oval 8"/>
          <p:cNvSpPr/>
          <p:nvPr/>
        </p:nvSpPr>
        <p:spPr>
          <a:xfrm>
            <a:off x="2333298" y="3838504"/>
            <a:ext cx="226601" cy="3404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21427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6927" y="522249"/>
            <a:ext cx="8229600" cy="838200"/>
          </a:xfrm>
        </p:spPr>
        <p:txBody>
          <a:bodyPr>
            <a:normAutofit/>
          </a:bodyPr>
          <a:lstStyle/>
          <a:p>
            <a:r>
              <a:rPr lang="en-US" sz="4000" dirty="0"/>
              <a:t>Discovery </a:t>
            </a:r>
          </a:p>
        </p:txBody>
      </p:sp>
      <p:sp>
        <p:nvSpPr>
          <p:cNvPr id="3" name="Content Placeholder 2"/>
          <p:cNvSpPr>
            <a:spLocks noGrp="1"/>
          </p:cNvSpPr>
          <p:nvPr>
            <p:ph idx="1"/>
          </p:nvPr>
        </p:nvSpPr>
        <p:spPr>
          <a:xfrm>
            <a:off x="1828800" y="1538868"/>
            <a:ext cx="8392510" cy="5029200"/>
          </a:xfrm>
        </p:spPr>
        <p:txBody>
          <a:bodyPr>
            <a:noAutofit/>
          </a:bodyPr>
          <a:lstStyle/>
          <a:p>
            <a:pPr marL="0" indent="0">
              <a:buNone/>
            </a:pPr>
            <a:endParaRPr lang="en-US" sz="2600" dirty="0"/>
          </a:p>
          <a:p>
            <a:endParaRPr lang="en-US" sz="2600" dirty="0"/>
          </a:p>
          <a:p>
            <a:pPr>
              <a:buFont typeface="Wingdings" pitchFamily="2" charset="2"/>
              <a:buChar char="Ø"/>
            </a:pPr>
            <a:r>
              <a:rPr lang="en-US" sz="2400" dirty="0"/>
              <a:t>An individualized, qualitative process that results in a narrative description, a </a:t>
            </a:r>
            <a:r>
              <a:rPr lang="en-US" sz="2400" i="1" dirty="0"/>
              <a:t>Jobseeker Profile</a:t>
            </a:r>
          </a:p>
          <a:p>
            <a:pPr>
              <a:buFont typeface="Wingdings" pitchFamily="2" charset="2"/>
              <a:buChar char="Ø"/>
            </a:pPr>
            <a:r>
              <a:rPr lang="en-US" sz="2400" dirty="0"/>
              <a:t>It is not comparative- or evaluative.  It is not a test</a:t>
            </a:r>
          </a:p>
          <a:p>
            <a:pPr>
              <a:buFont typeface="Wingdings" pitchFamily="2" charset="2"/>
              <a:buChar char="Ø"/>
            </a:pPr>
            <a:r>
              <a:rPr lang="en-US" sz="2400" dirty="0"/>
              <a:t>It explores ideas based on job seeker’s input- not a pre-determined curriculum</a:t>
            </a:r>
          </a:p>
          <a:p>
            <a:pPr>
              <a:buFont typeface="Wingdings" pitchFamily="2" charset="2"/>
              <a:buChar char="Ø"/>
            </a:pPr>
            <a:r>
              <a:rPr lang="en-US" sz="2400" dirty="0"/>
              <a:t>Looks at the job seeker’s skills and passions and what business would value these attributes</a:t>
            </a:r>
          </a:p>
          <a:p>
            <a:pPr>
              <a:buFont typeface="Wingdings" pitchFamily="2" charset="2"/>
              <a:buChar char="Ø"/>
            </a:pPr>
            <a:r>
              <a:rPr lang="en-US" sz="2400" dirty="0"/>
              <a:t>It does not happen at a desk in a conference room. It is an active, engaging process</a:t>
            </a:r>
            <a:endParaRPr lang="en-US" sz="2400" dirty="0">
              <a:solidFill>
                <a:srgbClr val="600000"/>
              </a:solidFill>
            </a:endParaRPr>
          </a:p>
          <a:p>
            <a:endParaRPr lang="en-US" sz="2800" dirty="0"/>
          </a:p>
          <a:p>
            <a:pPr marL="0" indent="0">
              <a:buNone/>
            </a:pPr>
            <a:endParaRPr lang="en-US" sz="2800" dirty="0"/>
          </a:p>
          <a:p>
            <a:endParaRPr lang="en-US" sz="2800" dirty="0"/>
          </a:p>
        </p:txBody>
      </p:sp>
      <p:sp>
        <p:nvSpPr>
          <p:cNvPr id="4" name="Slide Number Placeholder 3"/>
          <p:cNvSpPr>
            <a:spLocks noGrp="1"/>
          </p:cNvSpPr>
          <p:nvPr>
            <p:ph type="sldNum" sz="quarter" idx="12"/>
          </p:nvPr>
        </p:nvSpPr>
        <p:spPr/>
        <p:txBody>
          <a:bodyPr/>
          <a:lstStyle/>
          <a:p>
            <a:fld id="{AAA8C269-850C-4158-B451-7083264BF9B6}" type="slidenum">
              <a:rPr lang="en-US" smtClean="0"/>
              <a:pPr/>
              <a:t>55</a:t>
            </a:fld>
            <a:endParaRPr lang="en-US" dirty="0"/>
          </a:p>
        </p:txBody>
      </p:sp>
    </p:spTree>
    <p:extLst>
      <p:ext uri="{BB962C8B-B14F-4D97-AF65-F5344CB8AC3E}">
        <p14:creationId xmlns:p14="http://schemas.microsoft.com/office/powerpoint/2010/main" val="8541326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3"/>
          <p:cNvSpPr>
            <a:spLocks noGrp="1"/>
          </p:cNvSpPr>
          <p:nvPr>
            <p:ph type="title"/>
          </p:nvPr>
        </p:nvSpPr>
        <p:spPr>
          <a:xfrm>
            <a:off x="1286131" y="168274"/>
            <a:ext cx="9255512" cy="6521452"/>
          </a:xfrm>
          <a:noFill/>
          <a:ln>
            <a:solidFill>
              <a:schemeClr val="bg2">
                <a:lumMod val="40000"/>
                <a:lumOff val="60000"/>
              </a:schemeClr>
            </a:solidFill>
            <a:miter lim="800000"/>
            <a:headEnd/>
            <a:tailEnd/>
          </a:ln>
        </p:spPr>
        <p:txBody>
          <a:bodyPr/>
          <a:lstStyle/>
          <a:p>
            <a:pPr marL="3175" indent="-3175">
              <a:lnSpc>
                <a:spcPts val="2300"/>
              </a:lnSpc>
            </a:pPr>
            <a:r>
              <a:rPr lang="en-US" altLang="en-US" sz="4800" dirty="0">
                <a:solidFill>
                  <a:schemeClr val="tx1"/>
                </a:solidFill>
                <a:ea typeface="ＭＳ Ｐゴシック" pitchFamily="34" charset="-128"/>
                <a:cs typeface="Arial Narrow" pitchFamily="34" charset="0"/>
              </a:rPr>
              <a:t>Exposure Proceeds Interest.</a:t>
            </a:r>
            <a:br>
              <a:rPr lang="en-US" altLang="en-US" sz="4800" dirty="0">
                <a:solidFill>
                  <a:schemeClr val="tx1"/>
                </a:solidFill>
                <a:ea typeface="ＭＳ Ｐゴシック" pitchFamily="34" charset="-128"/>
                <a:cs typeface="Arial Narrow" pitchFamily="34" charset="0"/>
              </a:rPr>
            </a:br>
            <a:br>
              <a:rPr lang="en-US" altLang="en-US" sz="4800" dirty="0">
                <a:solidFill>
                  <a:schemeClr val="tx1"/>
                </a:solidFill>
                <a:ea typeface="ＭＳ Ｐゴシック" pitchFamily="34" charset="-128"/>
                <a:cs typeface="Arial Narrow" pitchFamily="34" charset="0"/>
              </a:rPr>
            </a:br>
            <a:br>
              <a:rPr lang="en-US" altLang="en-US" sz="4800" dirty="0">
                <a:solidFill>
                  <a:schemeClr val="tx1"/>
                </a:solidFill>
                <a:ea typeface="ＭＳ Ｐゴシック" pitchFamily="34" charset="-128"/>
                <a:cs typeface="Arial Narrow" pitchFamily="34" charset="0"/>
              </a:rPr>
            </a:br>
            <a:r>
              <a:rPr lang="en-US" altLang="en-US" sz="4800" dirty="0">
                <a:solidFill>
                  <a:schemeClr val="tx1"/>
                </a:solidFill>
                <a:ea typeface="ＭＳ Ｐゴシック" pitchFamily="34" charset="-128"/>
                <a:cs typeface="Arial Narrow" pitchFamily="34" charset="0"/>
              </a:rPr>
              <a:t>Interest Proceeds Motivation.</a:t>
            </a:r>
            <a:br>
              <a:rPr lang="en-US" altLang="en-US" sz="4800" dirty="0">
                <a:solidFill>
                  <a:schemeClr val="tx1"/>
                </a:solidFill>
                <a:ea typeface="ＭＳ Ｐゴシック" pitchFamily="34" charset="-128"/>
                <a:cs typeface="Arial Narrow" pitchFamily="34" charset="0"/>
              </a:rPr>
            </a:br>
            <a:br>
              <a:rPr lang="en-US" altLang="en-US" sz="4800" dirty="0">
                <a:solidFill>
                  <a:schemeClr val="tx1"/>
                </a:solidFill>
                <a:ea typeface="ＭＳ Ｐゴシック" pitchFamily="34" charset="-128"/>
                <a:cs typeface="Arial Narrow" pitchFamily="34" charset="0"/>
              </a:rPr>
            </a:br>
            <a:br>
              <a:rPr lang="en-US" altLang="en-US" sz="4800" dirty="0">
                <a:solidFill>
                  <a:schemeClr val="tx1"/>
                </a:solidFill>
                <a:ea typeface="ＭＳ Ｐゴシック" pitchFamily="34" charset="-128"/>
                <a:cs typeface="Arial Narrow" pitchFamily="34" charset="0"/>
              </a:rPr>
            </a:br>
            <a:r>
              <a:rPr lang="en-US" altLang="en-US" sz="4800" dirty="0">
                <a:solidFill>
                  <a:schemeClr val="tx1"/>
                </a:solidFill>
                <a:ea typeface="ＭＳ Ｐゴシック" pitchFamily="34" charset="-128"/>
                <a:cs typeface="Arial Narrow" pitchFamily="34" charset="0"/>
              </a:rPr>
              <a:t>Motivation Proceeds Action.</a:t>
            </a:r>
            <a:br>
              <a:rPr lang="en-US" altLang="en-US" sz="4800" dirty="0">
                <a:solidFill>
                  <a:schemeClr val="tx1"/>
                </a:solidFill>
                <a:latin typeface="Arial Narrow" pitchFamily="34" charset="0"/>
                <a:ea typeface="ＭＳ Ｐゴシック" pitchFamily="34" charset="-128"/>
                <a:cs typeface="Arial Narrow" pitchFamily="34" charset="0"/>
              </a:rPr>
            </a:br>
            <a:r>
              <a:rPr lang="en-US" altLang="en-US" sz="4800" dirty="0">
                <a:solidFill>
                  <a:schemeClr val="tx1"/>
                </a:solidFill>
                <a:latin typeface="Arial Narrow" pitchFamily="34" charset="0"/>
                <a:ea typeface="ＭＳ Ｐゴシック" pitchFamily="34" charset="-128"/>
                <a:cs typeface="Arial Narrow" pitchFamily="34" charset="0"/>
              </a:rPr>
              <a:t> </a:t>
            </a:r>
          </a:p>
        </p:txBody>
      </p:sp>
      <p:sp>
        <p:nvSpPr>
          <p:cNvPr id="2" name="Slide Number Placeholder 1">
            <a:extLst>
              <a:ext uri="{FF2B5EF4-FFF2-40B4-BE49-F238E27FC236}">
                <a16:creationId xmlns:a16="http://schemas.microsoft.com/office/drawing/2014/main" id="{D2AAAE15-6CC7-6849-9604-0CC1DED3943C}"/>
              </a:ext>
            </a:extLst>
          </p:cNvPr>
          <p:cNvSpPr>
            <a:spLocks noGrp="1"/>
          </p:cNvSpPr>
          <p:nvPr>
            <p:ph type="sldNum" sz="quarter" idx="11"/>
          </p:nvPr>
        </p:nvSpPr>
        <p:spPr/>
        <p:txBody>
          <a:bodyPr/>
          <a:lstStyle/>
          <a:p>
            <a:fld id="{F35729B0-CB32-48DD-95DF-067DE26BC935}" type="slidenum">
              <a:rPr lang="en-US" altLang="en-US" smtClean="0"/>
              <a:pPr/>
              <a:t>56</a:t>
            </a:fld>
            <a:endParaRPr lang="en-US" altLang="en-US" dirty="0"/>
          </a:p>
        </p:txBody>
      </p:sp>
    </p:spTree>
    <p:extLst>
      <p:ext uri="{BB962C8B-B14F-4D97-AF65-F5344CB8AC3E}">
        <p14:creationId xmlns:p14="http://schemas.microsoft.com/office/powerpoint/2010/main" val="812980536"/>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381000"/>
            <a:ext cx="8305800" cy="838200"/>
          </a:xfrm>
        </p:spPr>
        <p:txBody>
          <a:bodyPr>
            <a:normAutofit/>
          </a:bodyPr>
          <a:lstStyle/>
          <a:p>
            <a:r>
              <a:rPr lang="en-US" sz="4000" dirty="0"/>
              <a:t>The Purpose of Discovery</a:t>
            </a:r>
          </a:p>
        </p:txBody>
      </p:sp>
      <p:sp>
        <p:nvSpPr>
          <p:cNvPr id="3" name="Content Placeholder 2"/>
          <p:cNvSpPr>
            <a:spLocks noGrp="1"/>
          </p:cNvSpPr>
          <p:nvPr>
            <p:ph idx="1"/>
          </p:nvPr>
        </p:nvSpPr>
        <p:spPr>
          <a:xfrm>
            <a:off x="2057400" y="1219200"/>
            <a:ext cx="8305800" cy="4898136"/>
          </a:xfrm>
        </p:spPr>
        <p:txBody>
          <a:bodyPr>
            <a:normAutofit/>
          </a:bodyPr>
          <a:lstStyle/>
          <a:p>
            <a:pPr>
              <a:buFont typeface="Wingdings" pitchFamily="2" charset="2"/>
              <a:buChar char="Ø"/>
            </a:pPr>
            <a:r>
              <a:rPr lang="en-US" sz="2400" dirty="0"/>
              <a:t>Generate new ideas for employment</a:t>
            </a:r>
          </a:p>
          <a:p>
            <a:pPr>
              <a:buFont typeface="Wingdings" pitchFamily="2" charset="2"/>
              <a:buChar char="Ø"/>
            </a:pPr>
            <a:r>
              <a:rPr lang="en-US" sz="2400" dirty="0"/>
              <a:t>Explore these new possibilities </a:t>
            </a:r>
          </a:p>
          <a:p>
            <a:pPr>
              <a:buFont typeface="Wingdings" pitchFamily="2" charset="2"/>
              <a:buChar char="Ø"/>
            </a:pPr>
            <a:r>
              <a:rPr lang="en-US" sz="2400" dirty="0"/>
              <a:t>Clarify abilities/skills/support needs</a:t>
            </a:r>
          </a:p>
          <a:p>
            <a:pPr>
              <a:buFont typeface="Wingdings" pitchFamily="2" charset="2"/>
              <a:buChar char="Ø"/>
            </a:pPr>
            <a:r>
              <a:rPr lang="en-US" sz="2400" dirty="0"/>
              <a:t>Identify themes and potential employment options</a:t>
            </a:r>
          </a:p>
          <a:p>
            <a:pPr>
              <a:buFont typeface="Wingdings" pitchFamily="2" charset="2"/>
              <a:buChar char="Ø"/>
            </a:pPr>
            <a:r>
              <a:rPr lang="en-US" sz="2400" dirty="0"/>
              <a:t>Create a profile of the job seeker to target potential employment options/settings </a:t>
            </a:r>
          </a:p>
          <a:p>
            <a:pPr>
              <a:buFont typeface="Wingdings" pitchFamily="2" charset="2"/>
              <a:buChar char="Ø"/>
            </a:pPr>
            <a:r>
              <a:rPr lang="en-US" sz="2400" dirty="0"/>
              <a:t>Helps a job seeker to </a:t>
            </a:r>
            <a:r>
              <a:rPr lang="en-US" sz="2400" i="1" dirty="0"/>
              <a:t>imagine the possibilities, and see him/herself as a worker- an engaging, empowering process </a:t>
            </a:r>
          </a:p>
          <a:p>
            <a:pPr>
              <a:buFont typeface="Wingdings" pitchFamily="2" charset="2"/>
              <a:buChar char="Ø"/>
            </a:pPr>
            <a:r>
              <a:rPr lang="en-US" sz="2400" dirty="0"/>
              <a:t>It is the “means to the end”- keep it simple, make it quick </a:t>
            </a:r>
          </a:p>
          <a:p>
            <a:endParaRPr lang="en-US" sz="2800" i="1" dirty="0"/>
          </a:p>
        </p:txBody>
      </p:sp>
      <p:sp>
        <p:nvSpPr>
          <p:cNvPr id="4" name="Slide Number Placeholder 3"/>
          <p:cNvSpPr>
            <a:spLocks noGrp="1"/>
          </p:cNvSpPr>
          <p:nvPr>
            <p:ph type="sldNum" sz="quarter" idx="12"/>
          </p:nvPr>
        </p:nvSpPr>
        <p:spPr/>
        <p:txBody>
          <a:bodyPr/>
          <a:lstStyle/>
          <a:p>
            <a:fld id="{EE088E80-DDED-4E0A-A7AA-A3FE6FA3F075}" type="slidenum">
              <a:rPr lang="en-US" smtClean="0"/>
              <a:t>57</a:t>
            </a:fld>
            <a:endParaRPr lang="en-US" dirty="0"/>
          </a:p>
        </p:txBody>
      </p:sp>
    </p:spTree>
    <p:extLst>
      <p:ext uri="{BB962C8B-B14F-4D97-AF65-F5344CB8AC3E}">
        <p14:creationId xmlns:p14="http://schemas.microsoft.com/office/powerpoint/2010/main" val="36071784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Discovery Process</a:t>
            </a:r>
          </a:p>
        </p:txBody>
      </p:sp>
      <p:sp>
        <p:nvSpPr>
          <p:cNvPr id="6" name="Text Placeholder 5"/>
          <p:cNvSpPr>
            <a:spLocks noGrp="1"/>
          </p:cNvSpPr>
          <p:nvPr>
            <p:ph type="body" idx="1"/>
          </p:nvPr>
        </p:nvSpPr>
        <p:spPr/>
        <p:txBody>
          <a:bodyPr>
            <a:normAutofit/>
          </a:bodyPr>
          <a:lstStyle/>
          <a:p>
            <a:r>
              <a:rPr lang="en-US" sz="2400" dirty="0">
                <a:solidFill>
                  <a:schemeClr val="tx1">
                    <a:lumMod val="75000"/>
                    <a:lumOff val="25000"/>
                  </a:schemeClr>
                </a:solidFill>
              </a:rPr>
              <a:t>How to do it in an efficient, yet effective way </a:t>
            </a:r>
          </a:p>
        </p:txBody>
      </p:sp>
      <p:sp>
        <p:nvSpPr>
          <p:cNvPr id="4" name="Slide Number Placeholder 3"/>
          <p:cNvSpPr>
            <a:spLocks noGrp="1"/>
          </p:cNvSpPr>
          <p:nvPr>
            <p:ph type="sldNum" sz="quarter" idx="12"/>
          </p:nvPr>
        </p:nvSpPr>
        <p:spPr/>
        <p:txBody>
          <a:bodyPr/>
          <a:lstStyle/>
          <a:p>
            <a:fld id="{AAA8C269-850C-4158-B451-7083264BF9B6}" type="slidenum">
              <a:rPr lang="en-US" smtClean="0"/>
              <a:pPr/>
              <a:t>58</a:t>
            </a:fld>
            <a:endParaRPr lang="en-US" dirty="0"/>
          </a:p>
        </p:txBody>
      </p:sp>
    </p:spTree>
    <p:extLst>
      <p:ext uri="{BB962C8B-B14F-4D97-AF65-F5344CB8AC3E}">
        <p14:creationId xmlns:p14="http://schemas.microsoft.com/office/powerpoint/2010/main" val="17028473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2" y="228600"/>
            <a:ext cx="10131425" cy="1456267"/>
          </a:xfrm>
        </p:spPr>
        <p:txBody>
          <a:bodyPr>
            <a:normAutofit/>
          </a:bodyPr>
          <a:lstStyle/>
          <a:p>
            <a:r>
              <a:rPr lang="en-US" sz="4000" dirty="0"/>
              <a:t>Discovery Steps/Activities</a:t>
            </a:r>
          </a:p>
        </p:txBody>
      </p:sp>
      <p:sp>
        <p:nvSpPr>
          <p:cNvPr id="3" name="Content Placeholder 2"/>
          <p:cNvSpPr>
            <a:spLocks noGrp="1"/>
          </p:cNvSpPr>
          <p:nvPr>
            <p:ph idx="1"/>
          </p:nvPr>
        </p:nvSpPr>
        <p:spPr>
          <a:xfrm>
            <a:off x="1981200" y="1524000"/>
            <a:ext cx="8458200" cy="5105400"/>
          </a:xfrm>
        </p:spPr>
        <p:txBody>
          <a:bodyPr>
            <a:normAutofit lnSpcReduction="10000"/>
          </a:bodyPr>
          <a:lstStyle/>
          <a:p>
            <a:pPr>
              <a:buFont typeface="Wingdings" pitchFamily="2" charset="2"/>
              <a:buChar char="Ø"/>
            </a:pPr>
            <a:r>
              <a:rPr lang="en-US" sz="2700" dirty="0"/>
              <a:t>Review of employment history &amp; case records- </a:t>
            </a:r>
            <a:r>
              <a:rPr lang="en-US" sz="2700" u="sng" dirty="0"/>
              <a:t>be careful</a:t>
            </a:r>
          </a:p>
          <a:p>
            <a:pPr>
              <a:buFont typeface="Wingdings" pitchFamily="2" charset="2"/>
              <a:buChar char="Ø"/>
            </a:pPr>
            <a:r>
              <a:rPr lang="en-US" sz="2700" dirty="0"/>
              <a:t>Build a team of supporters ( not just paid staff)</a:t>
            </a:r>
          </a:p>
          <a:p>
            <a:pPr>
              <a:spcBef>
                <a:spcPts val="0"/>
              </a:spcBef>
              <a:buFont typeface="Wingdings" pitchFamily="2" charset="2"/>
              <a:buChar char="Ø"/>
            </a:pPr>
            <a:r>
              <a:rPr lang="en-US" sz="2700" dirty="0"/>
              <a:t>Interview job seeker, family and friends in neutral place </a:t>
            </a:r>
          </a:p>
          <a:p>
            <a:pPr>
              <a:spcBef>
                <a:spcPts val="0"/>
              </a:spcBef>
              <a:buFont typeface="Wingdings" pitchFamily="2" charset="2"/>
              <a:buChar char="Ø"/>
            </a:pPr>
            <a:r>
              <a:rPr lang="en-US" sz="2700" dirty="0"/>
              <a:t>Spend time with the job seeker in community setting</a:t>
            </a:r>
          </a:p>
          <a:p>
            <a:pPr>
              <a:spcBef>
                <a:spcPts val="0"/>
              </a:spcBef>
              <a:buFont typeface="Wingdings" pitchFamily="2" charset="2"/>
              <a:buChar char="Ø"/>
            </a:pPr>
            <a:r>
              <a:rPr lang="en-US" sz="2700" dirty="0"/>
              <a:t>Outline skills and preferences, identify passions &amp; themes</a:t>
            </a:r>
          </a:p>
          <a:p>
            <a:pPr>
              <a:spcBef>
                <a:spcPts val="0"/>
              </a:spcBef>
              <a:buFont typeface="Wingdings" pitchFamily="2" charset="2"/>
              <a:buChar char="Ø"/>
            </a:pPr>
            <a:r>
              <a:rPr lang="en-US" sz="2700" dirty="0"/>
              <a:t>Brainstorm employment settings &amp; possible tasks</a:t>
            </a:r>
          </a:p>
          <a:p>
            <a:pPr>
              <a:spcBef>
                <a:spcPts val="0"/>
              </a:spcBef>
              <a:buFont typeface="Wingdings" pitchFamily="2" charset="2"/>
              <a:buChar char="Ø"/>
            </a:pPr>
            <a:r>
              <a:rPr lang="en-US" sz="2700" dirty="0"/>
              <a:t>Go look/try it out together- job shadow, volunteer</a:t>
            </a:r>
          </a:p>
          <a:p>
            <a:pPr>
              <a:spcBef>
                <a:spcPts val="0"/>
              </a:spcBef>
              <a:buFont typeface="Wingdings" pitchFamily="2" charset="2"/>
              <a:buChar char="Ø"/>
            </a:pPr>
            <a:r>
              <a:rPr lang="en-US" sz="2700" dirty="0"/>
              <a:t>Create a discovery profile of the job seeker </a:t>
            </a:r>
          </a:p>
          <a:p>
            <a:pPr>
              <a:spcBef>
                <a:spcPts val="0"/>
              </a:spcBef>
              <a:buFont typeface="Wingdings" pitchFamily="2" charset="2"/>
              <a:buChar char="Ø"/>
            </a:pPr>
            <a:r>
              <a:rPr lang="en-US" sz="2700" dirty="0"/>
              <a:t>Develop a plan/target employment options</a:t>
            </a:r>
          </a:p>
          <a:p>
            <a:endParaRPr lang="en-US" dirty="0"/>
          </a:p>
        </p:txBody>
      </p:sp>
      <p:sp>
        <p:nvSpPr>
          <p:cNvPr id="4" name="Slide Number Placeholder 3"/>
          <p:cNvSpPr>
            <a:spLocks noGrp="1"/>
          </p:cNvSpPr>
          <p:nvPr>
            <p:ph type="sldNum" sz="quarter" idx="12"/>
          </p:nvPr>
        </p:nvSpPr>
        <p:spPr/>
        <p:txBody>
          <a:bodyPr/>
          <a:lstStyle/>
          <a:p>
            <a:fld id="{AAA8C269-850C-4158-B451-7083264BF9B6}" type="slidenum">
              <a:rPr lang="en-US" smtClean="0"/>
              <a:pPr/>
              <a:t>59</a:t>
            </a:fld>
            <a:endParaRPr lang="en-US" dirty="0"/>
          </a:p>
        </p:txBody>
      </p:sp>
    </p:spTree>
    <p:extLst>
      <p:ext uri="{BB962C8B-B14F-4D97-AF65-F5344CB8AC3E}">
        <p14:creationId xmlns:p14="http://schemas.microsoft.com/office/powerpoint/2010/main" val="1132034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78C9-1ACB-184B-A627-FA3E2574CDD6}"/>
              </a:ext>
            </a:extLst>
          </p:cNvPr>
          <p:cNvSpPr>
            <a:spLocks noGrp="1"/>
          </p:cNvSpPr>
          <p:nvPr>
            <p:ph type="title"/>
          </p:nvPr>
        </p:nvSpPr>
        <p:spPr/>
        <p:txBody>
          <a:bodyPr>
            <a:normAutofit/>
          </a:bodyPr>
          <a:lstStyle/>
          <a:p>
            <a:r>
              <a:rPr lang="en-US" sz="4000" dirty="0"/>
              <a:t>Supervising and Coaching EMPLOYMENT DEVELOPMENT Services</a:t>
            </a:r>
          </a:p>
        </p:txBody>
      </p:sp>
      <p:sp>
        <p:nvSpPr>
          <p:cNvPr id="21" name="TextBox 20">
            <a:extLst>
              <a:ext uri="{FF2B5EF4-FFF2-40B4-BE49-F238E27FC236}">
                <a16:creationId xmlns:a16="http://schemas.microsoft.com/office/drawing/2014/main" id="{F3EC8E7C-0F24-7A40-8A98-70A8F2F2FDFA}"/>
              </a:ext>
            </a:extLst>
          </p:cNvPr>
          <p:cNvSpPr txBox="1"/>
          <p:nvPr/>
        </p:nvSpPr>
        <p:spPr>
          <a:xfrm>
            <a:off x="3371850" y="5423421"/>
            <a:ext cx="5448300" cy="230832"/>
          </a:xfrm>
          <a:prstGeom prst="rect">
            <a:avLst/>
          </a:prstGeom>
          <a:noFill/>
        </p:spPr>
        <p:txBody>
          <a:bodyPr wrap="square" rtlCol="0">
            <a:spAutoFit/>
          </a:bodyPr>
          <a:lstStyle/>
          <a:p>
            <a:r>
              <a:rPr lang="en-US" sz="900" dirty="0">
                <a:hlinkClick r:id="rId2" tooltip="https://courses.lumenlearning.com/santaana-informationsystems/chapter/information-systems-to-enhance-business-business-process-redesign/"/>
              </a:rPr>
              <a:t>This Photo</a:t>
            </a:r>
            <a:r>
              <a:rPr lang="en-US" sz="900" dirty="0"/>
              <a:t> by Unknown Author is licensed under </a:t>
            </a:r>
            <a:r>
              <a:rPr lang="en-US" sz="900" dirty="0">
                <a:hlinkClick r:id="rId3" tooltip="https://creativecommons.org/licenses/by-nc-sa/3.0/"/>
              </a:rPr>
              <a:t>CC BY-SA-NC</a:t>
            </a:r>
            <a:endParaRPr lang="en-US" sz="900" dirty="0"/>
          </a:p>
        </p:txBody>
      </p:sp>
      <p:pic>
        <p:nvPicPr>
          <p:cNvPr id="22" name="Picture 21">
            <a:extLst>
              <a:ext uri="{FF2B5EF4-FFF2-40B4-BE49-F238E27FC236}">
                <a16:creationId xmlns:a16="http://schemas.microsoft.com/office/drawing/2014/main" id="{B9BD039F-DB3D-AE4B-BF23-4C58EDDADC55}"/>
              </a:ext>
            </a:extLst>
          </p:cNvPr>
          <p:cNvPicPr>
            <a:picLocks noChangeAspect="1"/>
          </p:cNvPicPr>
          <p:nvPr/>
        </p:nvPicPr>
        <p:blipFill>
          <a:blip r:embed="rId4">
            <a:extLst>
              <a:ext uri="{837473B0-CC2E-450A-ABE3-18F120FF3D39}">
                <a1611:picAttrSrcUrl xmlns:a1611="http://schemas.microsoft.com/office/drawing/2016/11/main" r:id="rId2"/>
              </a:ext>
            </a:extLst>
          </a:blip>
          <a:stretch>
            <a:fillRect/>
          </a:stretch>
        </p:blipFill>
        <p:spPr>
          <a:xfrm>
            <a:off x="1543050" y="2268638"/>
            <a:ext cx="9414760" cy="3814870"/>
          </a:xfrm>
          <a:prstGeom prst="rect">
            <a:avLst/>
          </a:prstGeom>
        </p:spPr>
      </p:pic>
      <p:sp>
        <p:nvSpPr>
          <p:cNvPr id="3" name="Slide Number Placeholder 2">
            <a:extLst>
              <a:ext uri="{FF2B5EF4-FFF2-40B4-BE49-F238E27FC236}">
                <a16:creationId xmlns:a16="http://schemas.microsoft.com/office/drawing/2014/main" id="{632971E4-D406-EF47-9297-D5B66C9BC959}"/>
              </a:ext>
            </a:extLst>
          </p:cNvPr>
          <p:cNvSpPr>
            <a:spLocks noGrp="1"/>
          </p:cNvSpPr>
          <p:nvPr>
            <p:ph type="sldNum" sz="quarter" idx="12"/>
          </p:nvPr>
        </p:nvSpPr>
        <p:spPr/>
        <p:txBody>
          <a:bodyPr/>
          <a:lstStyle/>
          <a:p>
            <a:fld id="{6FA7B55B-C470-D24B-91B7-09AE1FD77278}" type="slidenum">
              <a:rPr lang="en-US" smtClean="0"/>
              <a:t>6</a:t>
            </a:fld>
            <a:endParaRPr lang="en-US" dirty="0"/>
          </a:p>
        </p:txBody>
      </p:sp>
    </p:spTree>
    <p:extLst>
      <p:ext uri="{BB962C8B-B14F-4D97-AF65-F5344CB8AC3E}">
        <p14:creationId xmlns:p14="http://schemas.microsoft.com/office/powerpoint/2010/main" val="24977868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05544" y="247674"/>
            <a:ext cx="8229600" cy="990600"/>
          </a:xfrm>
        </p:spPr>
        <p:txBody>
          <a:bodyPr>
            <a:normAutofit/>
          </a:bodyPr>
          <a:lstStyle/>
          <a:p>
            <a:r>
              <a:rPr lang="en-US" sz="4000" dirty="0"/>
              <a:t>Interviewing and Active Listening</a:t>
            </a:r>
          </a:p>
        </p:txBody>
      </p:sp>
      <p:sp>
        <p:nvSpPr>
          <p:cNvPr id="6" name="Content Placeholder 5"/>
          <p:cNvSpPr>
            <a:spLocks noGrp="1"/>
          </p:cNvSpPr>
          <p:nvPr>
            <p:ph idx="1"/>
          </p:nvPr>
        </p:nvSpPr>
        <p:spPr>
          <a:xfrm>
            <a:off x="1630651" y="1238274"/>
            <a:ext cx="8458200" cy="5048592"/>
          </a:xfrm>
        </p:spPr>
        <p:txBody>
          <a:bodyPr>
            <a:noAutofit/>
          </a:bodyPr>
          <a:lstStyle/>
          <a:p>
            <a:pPr>
              <a:buFont typeface="Wingdings" pitchFamily="2" charset="2"/>
              <a:buChar char="Ø"/>
            </a:pPr>
            <a:r>
              <a:rPr lang="en-US" sz="2400" dirty="0"/>
              <a:t>Quick review person’s file for a historical perspective - be skeptical of voc. assessments and workshop reports  </a:t>
            </a:r>
          </a:p>
          <a:p>
            <a:pPr>
              <a:buFont typeface="Wingdings" pitchFamily="2" charset="2"/>
              <a:buChar char="Ø"/>
            </a:pPr>
            <a:r>
              <a:rPr lang="en-US" sz="2400" dirty="0"/>
              <a:t>Meet at the person’s home or someplace neutral</a:t>
            </a:r>
          </a:p>
          <a:p>
            <a:pPr>
              <a:buFont typeface="Wingdings" pitchFamily="2" charset="2"/>
              <a:buChar char="Ø"/>
            </a:pPr>
            <a:r>
              <a:rPr lang="en-US" sz="2400" dirty="0"/>
              <a:t>Ask Open-ended questions</a:t>
            </a:r>
          </a:p>
          <a:p>
            <a:pPr lvl="1"/>
            <a:r>
              <a:rPr lang="en-US" sz="2400" dirty="0"/>
              <a:t>“Tell me about yourself” “What do you do for fun?”, “What do plan to do after school?”, “What kind of work have you done?”, “ How did you meet Joe?”</a:t>
            </a:r>
          </a:p>
          <a:p>
            <a:pPr lvl="1"/>
            <a:r>
              <a:rPr lang="en-US" sz="2400" dirty="0"/>
              <a:t>Closed Questions: “Do you like your job?”, “Do you have a pet?”</a:t>
            </a:r>
          </a:p>
          <a:p>
            <a:pPr lvl="1"/>
            <a:r>
              <a:rPr lang="en-US" sz="2400" dirty="0"/>
              <a:t>Conversations vs. Interrogations </a:t>
            </a:r>
          </a:p>
          <a:p>
            <a:pPr>
              <a:buFont typeface="Wingdings" pitchFamily="2" charset="2"/>
              <a:buChar char="Ø"/>
            </a:pPr>
            <a:r>
              <a:rPr lang="en-US" sz="2400" dirty="0"/>
              <a:t>BE QUIET! </a:t>
            </a:r>
          </a:p>
          <a:p>
            <a:pPr>
              <a:buFont typeface="Wingdings" pitchFamily="2" charset="2"/>
              <a:buChar char="Ø"/>
            </a:pPr>
            <a:r>
              <a:rPr lang="en-US" sz="2400" dirty="0"/>
              <a:t>Take notes and ask for clarification</a:t>
            </a:r>
          </a:p>
        </p:txBody>
      </p:sp>
      <p:sp>
        <p:nvSpPr>
          <p:cNvPr id="4" name="Slide Number Placeholder 3"/>
          <p:cNvSpPr>
            <a:spLocks noGrp="1"/>
          </p:cNvSpPr>
          <p:nvPr>
            <p:ph type="sldNum" sz="quarter" idx="12"/>
          </p:nvPr>
        </p:nvSpPr>
        <p:spPr/>
        <p:txBody>
          <a:bodyPr/>
          <a:lstStyle/>
          <a:p>
            <a:fld id="{AAA8C269-850C-4158-B451-7083264BF9B6}" type="slidenum">
              <a:rPr lang="en-US" smtClean="0"/>
              <a:pPr/>
              <a:t>60</a:t>
            </a:fld>
            <a:endParaRPr lang="en-US" dirty="0"/>
          </a:p>
        </p:txBody>
      </p:sp>
    </p:spTree>
    <p:extLst>
      <p:ext uri="{BB962C8B-B14F-4D97-AF65-F5344CB8AC3E}">
        <p14:creationId xmlns:p14="http://schemas.microsoft.com/office/powerpoint/2010/main" val="17283219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10554628" cy="1456267"/>
          </a:xfrm>
        </p:spPr>
        <p:txBody>
          <a:bodyPr>
            <a:normAutofit/>
          </a:bodyPr>
          <a:lstStyle/>
          <a:p>
            <a:r>
              <a:rPr lang="en-US" sz="4000" dirty="0"/>
              <a:t>Tour the Neighborhood, Talk with Friends and Family </a:t>
            </a:r>
          </a:p>
        </p:txBody>
      </p:sp>
      <p:sp>
        <p:nvSpPr>
          <p:cNvPr id="3" name="Content Placeholder 2"/>
          <p:cNvSpPr>
            <a:spLocks noGrp="1"/>
          </p:cNvSpPr>
          <p:nvPr>
            <p:ph sz="half" idx="1"/>
          </p:nvPr>
        </p:nvSpPr>
        <p:spPr>
          <a:xfrm>
            <a:off x="1200615" y="2348365"/>
            <a:ext cx="6069980" cy="3824868"/>
          </a:xfrm>
        </p:spPr>
        <p:txBody>
          <a:bodyPr>
            <a:noAutofit/>
          </a:bodyPr>
          <a:lstStyle/>
          <a:p>
            <a:pPr>
              <a:buFont typeface="Wingdings" pitchFamily="2" charset="2"/>
              <a:buChar char="Ø"/>
            </a:pPr>
            <a:r>
              <a:rPr lang="en-US" sz="2400" dirty="0"/>
              <a:t>Take a walk with the person – Where do you go?  Who are your friends? What do you like to do?</a:t>
            </a:r>
          </a:p>
          <a:p>
            <a:pPr>
              <a:buFont typeface="Wingdings" pitchFamily="2" charset="2"/>
              <a:buChar char="Ø"/>
            </a:pPr>
            <a:r>
              <a:rPr lang="en-US" sz="2400" dirty="0"/>
              <a:t>What do you do at home? Chores? Fun?</a:t>
            </a:r>
          </a:p>
          <a:p>
            <a:pPr>
              <a:buFont typeface="Wingdings" pitchFamily="2" charset="2"/>
              <a:buChar char="Ø"/>
            </a:pPr>
            <a:r>
              <a:rPr lang="en-US" sz="2400" dirty="0"/>
              <a:t>Identify potential sites/activities for “doing something together”</a:t>
            </a:r>
          </a:p>
          <a:p>
            <a:pPr>
              <a:buFont typeface="Wingdings" pitchFamily="2" charset="2"/>
              <a:buChar char="Ø"/>
            </a:pPr>
            <a:r>
              <a:rPr lang="en-US" sz="2400" dirty="0"/>
              <a:t> Identify additional people to interview</a:t>
            </a:r>
          </a:p>
          <a:p>
            <a:pPr>
              <a:buFont typeface="Wingdings" pitchFamily="2" charset="2"/>
              <a:buChar char="Ø"/>
            </a:pPr>
            <a:r>
              <a:rPr lang="en-US" sz="2400" dirty="0"/>
              <a:t> Any ideas for local employment?</a:t>
            </a:r>
          </a:p>
          <a:p>
            <a:pPr>
              <a:buFont typeface="Wingdings" pitchFamily="2" charset="2"/>
              <a:buChar char="Ø"/>
            </a:pPr>
            <a:r>
              <a:rPr lang="en-US" sz="2400" dirty="0"/>
              <a:t> Look at accessibility/transportation options.</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465741" y="1864765"/>
            <a:ext cx="2971800" cy="3484233"/>
          </a:xfrm>
          <a:prstGeom prst="rect">
            <a:avLst/>
          </a:prstGeom>
          <a:ln>
            <a:noFill/>
          </a:ln>
          <a:effectLst>
            <a:softEdge rad="112500"/>
          </a:effectLst>
        </p:spPr>
      </p:pic>
      <p:sp>
        <p:nvSpPr>
          <p:cNvPr id="4" name="Slide Number Placeholder 3"/>
          <p:cNvSpPr>
            <a:spLocks noGrp="1"/>
          </p:cNvSpPr>
          <p:nvPr>
            <p:ph type="sldNum" sz="quarter" idx="12"/>
          </p:nvPr>
        </p:nvSpPr>
        <p:spPr/>
        <p:txBody>
          <a:bodyPr/>
          <a:lstStyle/>
          <a:p>
            <a:fld id="{AAA8C269-850C-4158-B451-7083264BF9B6}" type="slidenum">
              <a:rPr lang="en-US" smtClean="0"/>
              <a:pPr/>
              <a:t>61</a:t>
            </a:fld>
            <a:endParaRPr lang="en-US" dirty="0"/>
          </a:p>
        </p:txBody>
      </p:sp>
    </p:spTree>
    <p:extLst>
      <p:ext uri="{BB962C8B-B14F-4D97-AF65-F5344CB8AC3E}">
        <p14:creationId xmlns:p14="http://schemas.microsoft.com/office/powerpoint/2010/main" val="38911235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4635" y="442332"/>
            <a:ext cx="10131425" cy="1456267"/>
          </a:xfrm>
        </p:spPr>
        <p:txBody>
          <a:bodyPr>
            <a:normAutofit/>
          </a:bodyPr>
          <a:lstStyle/>
          <a:p>
            <a:pPr algn="ctr"/>
            <a:r>
              <a:rPr lang="en-US" sz="4000" dirty="0"/>
              <a:t>What are we “Discovering”?</a:t>
            </a:r>
          </a:p>
        </p:txBody>
      </p:sp>
      <p:sp>
        <p:nvSpPr>
          <p:cNvPr id="6" name="Content Placeholder 5"/>
          <p:cNvSpPr>
            <a:spLocks noGrp="1"/>
          </p:cNvSpPr>
          <p:nvPr>
            <p:ph sz="half" idx="1"/>
          </p:nvPr>
        </p:nvSpPr>
        <p:spPr>
          <a:xfrm>
            <a:off x="2015359" y="1709928"/>
            <a:ext cx="3657600" cy="4471885"/>
          </a:xfrm>
        </p:spPr>
        <p:txBody>
          <a:bodyPr>
            <a:normAutofit/>
          </a:bodyPr>
          <a:lstStyle/>
          <a:p>
            <a:pPr>
              <a:buFont typeface="Wingdings" pitchFamily="2" charset="2"/>
              <a:buChar char="Ø"/>
              <a:defRPr/>
            </a:pPr>
            <a:r>
              <a:rPr lang="en-US" dirty="0"/>
              <a:t>Dreams and goals</a:t>
            </a:r>
          </a:p>
          <a:p>
            <a:pPr>
              <a:buFont typeface="Wingdings" pitchFamily="2" charset="2"/>
              <a:buChar char="Ø"/>
              <a:defRPr/>
            </a:pPr>
            <a:r>
              <a:rPr lang="en-US" dirty="0"/>
              <a:t>Talents</a:t>
            </a:r>
          </a:p>
          <a:p>
            <a:pPr>
              <a:buFont typeface="Wingdings" pitchFamily="2" charset="2"/>
              <a:buChar char="Ø"/>
              <a:defRPr/>
            </a:pPr>
            <a:r>
              <a:rPr lang="en-US" dirty="0"/>
              <a:t>Skills and knowledge</a:t>
            </a:r>
          </a:p>
          <a:p>
            <a:pPr>
              <a:buFont typeface="Wingdings" pitchFamily="2" charset="2"/>
              <a:buChar char="Ø"/>
              <a:defRPr/>
            </a:pPr>
            <a:r>
              <a:rPr lang="en-US" dirty="0"/>
              <a:t>Learning styles</a:t>
            </a:r>
          </a:p>
          <a:p>
            <a:pPr>
              <a:buFont typeface="Wingdings" pitchFamily="2" charset="2"/>
              <a:buChar char="Ø"/>
              <a:defRPr/>
            </a:pPr>
            <a:r>
              <a:rPr lang="en-US" dirty="0"/>
              <a:t>Interests</a:t>
            </a:r>
          </a:p>
          <a:p>
            <a:pPr>
              <a:buFont typeface="Wingdings" pitchFamily="2" charset="2"/>
              <a:buChar char="Ø"/>
              <a:defRPr/>
            </a:pPr>
            <a:r>
              <a:rPr lang="en-US" dirty="0"/>
              <a:t>Personality traits (Remember: quirks can be assets)</a:t>
            </a:r>
          </a:p>
          <a:p>
            <a:pPr>
              <a:buFont typeface="Wingdings" pitchFamily="2" charset="2"/>
              <a:buChar char="Ø"/>
              <a:defRPr/>
            </a:pPr>
            <a:r>
              <a:rPr lang="en-US" dirty="0"/>
              <a:t>Values</a:t>
            </a:r>
          </a:p>
          <a:p>
            <a:pPr>
              <a:defRPr/>
            </a:pPr>
            <a:endParaRPr lang="en-US" dirty="0"/>
          </a:p>
        </p:txBody>
      </p:sp>
      <p:sp>
        <p:nvSpPr>
          <p:cNvPr id="7" name="Content Placeholder 6"/>
          <p:cNvSpPr>
            <a:spLocks noGrp="1"/>
          </p:cNvSpPr>
          <p:nvPr>
            <p:ph sz="half" idx="2"/>
          </p:nvPr>
        </p:nvSpPr>
        <p:spPr>
          <a:xfrm>
            <a:off x="6017172" y="1709929"/>
            <a:ext cx="3657600" cy="4471885"/>
          </a:xfrm>
        </p:spPr>
        <p:txBody>
          <a:bodyPr>
            <a:normAutofit/>
          </a:bodyPr>
          <a:lstStyle/>
          <a:p>
            <a:pPr>
              <a:lnSpc>
                <a:spcPct val="90000"/>
              </a:lnSpc>
              <a:buFont typeface="Wingdings" pitchFamily="2" charset="2"/>
              <a:buChar char="Ø"/>
              <a:defRPr/>
            </a:pPr>
            <a:r>
              <a:rPr lang="en-US" dirty="0"/>
              <a:t>Environmental preferences</a:t>
            </a:r>
          </a:p>
          <a:p>
            <a:pPr>
              <a:lnSpc>
                <a:spcPct val="90000"/>
              </a:lnSpc>
              <a:buFont typeface="Wingdings" pitchFamily="2" charset="2"/>
              <a:buChar char="Ø"/>
              <a:defRPr/>
            </a:pPr>
            <a:r>
              <a:rPr lang="en-US" dirty="0"/>
              <a:t>Dislikes</a:t>
            </a:r>
          </a:p>
          <a:p>
            <a:pPr>
              <a:lnSpc>
                <a:spcPct val="90000"/>
              </a:lnSpc>
              <a:buFont typeface="Wingdings" pitchFamily="2" charset="2"/>
              <a:buChar char="Ø"/>
              <a:defRPr/>
            </a:pPr>
            <a:r>
              <a:rPr lang="en-US" dirty="0"/>
              <a:t>Work experience</a:t>
            </a:r>
          </a:p>
          <a:p>
            <a:pPr>
              <a:lnSpc>
                <a:spcPct val="90000"/>
              </a:lnSpc>
              <a:buFont typeface="Wingdings" pitchFamily="2" charset="2"/>
              <a:buChar char="Ø"/>
              <a:defRPr/>
            </a:pPr>
            <a:r>
              <a:rPr lang="en-US" dirty="0"/>
              <a:t>Support system</a:t>
            </a:r>
          </a:p>
          <a:p>
            <a:pPr>
              <a:lnSpc>
                <a:spcPct val="90000"/>
              </a:lnSpc>
              <a:buFont typeface="Wingdings" pitchFamily="2" charset="2"/>
              <a:buChar char="Ø"/>
              <a:defRPr/>
            </a:pPr>
            <a:r>
              <a:rPr lang="en-US" dirty="0"/>
              <a:t>Challenges</a:t>
            </a:r>
          </a:p>
          <a:p>
            <a:pPr>
              <a:lnSpc>
                <a:spcPct val="90000"/>
              </a:lnSpc>
              <a:buFont typeface="Wingdings" pitchFamily="2" charset="2"/>
              <a:buChar char="Ø"/>
              <a:defRPr/>
            </a:pPr>
            <a:r>
              <a:rPr lang="en-US" dirty="0"/>
              <a:t>Solutions (accommodations)</a:t>
            </a:r>
          </a:p>
          <a:p>
            <a:pPr>
              <a:lnSpc>
                <a:spcPct val="90000"/>
              </a:lnSpc>
              <a:buFont typeface="Wingdings" pitchFamily="2" charset="2"/>
              <a:buChar char="Ø"/>
              <a:defRPr/>
            </a:pPr>
            <a:r>
              <a:rPr lang="en-US" dirty="0"/>
              <a:t>Temperament</a:t>
            </a:r>
          </a:p>
          <a:p>
            <a:endParaRPr lang="en-US" dirty="0"/>
          </a:p>
        </p:txBody>
      </p:sp>
      <p:sp>
        <p:nvSpPr>
          <p:cNvPr id="4" name="Slide Number Placeholder 3"/>
          <p:cNvSpPr>
            <a:spLocks noGrp="1"/>
          </p:cNvSpPr>
          <p:nvPr>
            <p:ph type="sldNum" sz="quarter" idx="12"/>
          </p:nvPr>
        </p:nvSpPr>
        <p:spPr/>
        <p:txBody>
          <a:bodyPr/>
          <a:lstStyle/>
          <a:p>
            <a:fld id="{91974DF9-AD47-4691-BA21-BBFCE3637A9A}" type="slidenum">
              <a:rPr kumimoji="0" lang="en-US" smtClean="0"/>
              <a:pPr/>
              <a:t>62</a:t>
            </a:fld>
            <a:endParaRPr kumimoji="0" lang="en-US" dirty="0"/>
          </a:p>
        </p:txBody>
      </p:sp>
    </p:spTree>
    <p:extLst>
      <p:ext uri="{BB962C8B-B14F-4D97-AF65-F5344CB8AC3E}">
        <p14:creationId xmlns:p14="http://schemas.microsoft.com/office/powerpoint/2010/main" val="2563557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64236"/>
            <a:ext cx="8229600" cy="990600"/>
          </a:xfrm>
        </p:spPr>
        <p:txBody>
          <a:bodyPr>
            <a:normAutofit/>
          </a:bodyPr>
          <a:lstStyle/>
          <a:p>
            <a:r>
              <a:rPr lang="en-US" sz="4000" dirty="0"/>
              <a:t>Identify Interests and Values</a:t>
            </a:r>
          </a:p>
        </p:txBody>
      </p:sp>
      <p:sp>
        <p:nvSpPr>
          <p:cNvPr id="3" name="Content Placeholder 2"/>
          <p:cNvSpPr>
            <a:spLocks noGrp="1"/>
          </p:cNvSpPr>
          <p:nvPr>
            <p:ph sz="half" idx="1"/>
          </p:nvPr>
        </p:nvSpPr>
        <p:spPr>
          <a:xfrm>
            <a:off x="6324600" y="1551604"/>
            <a:ext cx="4114800" cy="4718304"/>
          </a:xfrm>
        </p:spPr>
        <p:txBody>
          <a:bodyPr/>
          <a:lstStyle/>
          <a:p>
            <a:pPr>
              <a:buFont typeface="Wingdings" pitchFamily="2" charset="2"/>
              <a:buChar char="Ø"/>
            </a:pPr>
            <a:r>
              <a:rPr lang="en-US" dirty="0"/>
              <a:t>Identify passions</a:t>
            </a:r>
          </a:p>
          <a:p>
            <a:pPr>
              <a:buFont typeface="Wingdings" pitchFamily="2" charset="2"/>
              <a:buChar char="Ø"/>
            </a:pPr>
            <a:r>
              <a:rPr lang="en-US" dirty="0"/>
              <a:t>What comes up again and again?</a:t>
            </a:r>
          </a:p>
          <a:p>
            <a:pPr>
              <a:buFont typeface="Wingdings" pitchFamily="2" charset="2"/>
              <a:buChar char="Ø"/>
            </a:pPr>
            <a:r>
              <a:rPr lang="en-US" dirty="0"/>
              <a:t>Reoccurring themes  vs. a specific instance </a:t>
            </a:r>
          </a:p>
          <a:p>
            <a:pPr>
              <a:buFont typeface="Wingdings" pitchFamily="2" charset="2"/>
              <a:buChar char="Ø"/>
            </a:pPr>
            <a:r>
              <a:rPr lang="en-US" dirty="0"/>
              <a:t>Remember “</a:t>
            </a:r>
            <a:r>
              <a:rPr lang="en-US" i="1" dirty="0"/>
              <a:t>Exposure Proceeds Interest</a:t>
            </a:r>
            <a:r>
              <a:rPr lang="en-US" dirty="0"/>
              <a:t>”</a:t>
            </a:r>
          </a:p>
          <a:p>
            <a:pPr marL="0" indent="0">
              <a:buNone/>
            </a:pPr>
            <a:endParaRPr lang="en-US" dirty="0"/>
          </a:p>
        </p:txBody>
      </p:sp>
      <p:sp>
        <p:nvSpPr>
          <p:cNvPr id="5" name="Slide Number Placeholder 4"/>
          <p:cNvSpPr>
            <a:spLocks noGrp="1"/>
          </p:cNvSpPr>
          <p:nvPr>
            <p:ph type="sldNum" sz="quarter" idx="12"/>
          </p:nvPr>
        </p:nvSpPr>
        <p:spPr/>
        <p:txBody>
          <a:bodyPr/>
          <a:lstStyle/>
          <a:p>
            <a:fld id="{AAA8C269-850C-4158-B451-7083264BF9B6}" type="slidenum">
              <a:rPr lang="en-US" smtClean="0"/>
              <a:pPr/>
              <a:t>63</a:t>
            </a:fld>
            <a:endParaRPr lang="en-US" dirty="0"/>
          </a:p>
        </p:txBody>
      </p:sp>
      <p:sp>
        <p:nvSpPr>
          <p:cNvPr id="6" name="Rectangle 5"/>
          <p:cNvSpPr/>
          <p:nvPr/>
        </p:nvSpPr>
        <p:spPr>
          <a:xfrm>
            <a:off x="1981200" y="1371601"/>
            <a:ext cx="4114800" cy="5078313"/>
          </a:xfrm>
          <a:prstGeom prst="rect">
            <a:avLst/>
          </a:prstGeom>
          <a:noFill/>
          <a:ln>
            <a:solidFill>
              <a:schemeClr val="tx1"/>
            </a:solidFill>
          </a:ln>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dirty="0">
                <a:ln/>
              </a:rPr>
              <a:t>Family &amp; friends</a:t>
            </a:r>
          </a:p>
          <a:p>
            <a:pPr algn="ctr"/>
            <a:r>
              <a:rPr lang="en-US" sz="3600" b="1" dirty="0">
                <a:ln/>
              </a:rPr>
              <a:t>Animals</a:t>
            </a:r>
          </a:p>
          <a:p>
            <a:pPr algn="ctr"/>
            <a:r>
              <a:rPr lang="en-US" sz="3600" b="1" dirty="0">
                <a:ln/>
              </a:rPr>
              <a:t>Independence</a:t>
            </a:r>
          </a:p>
          <a:p>
            <a:pPr algn="ctr"/>
            <a:r>
              <a:rPr lang="en-US" sz="3600" b="1" dirty="0">
                <a:ln/>
              </a:rPr>
              <a:t>Culture/heritage</a:t>
            </a:r>
          </a:p>
          <a:p>
            <a:pPr algn="ctr"/>
            <a:r>
              <a:rPr lang="en-US" sz="3600" b="1" dirty="0">
                <a:ln/>
              </a:rPr>
              <a:t>Financial security</a:t>
            </a:r>
          </a:p>
          <a:p>
            <a:pPr algn="ctr"/>
            <a:r>
              <a:rPr lang="en-US" sz="3600" b="1" dirty="0">
                <a:ln/>
              </a:rPr>
              <a:t>Music/art</a:t>
            </a:r>
          </a:p>
          <a:p>
            <a:pPr algn="ctr"/>
            <a:r>
              <a:rPr lang="en-US" sz="3600" b="1" dirty="0">
                <a:ln/>
              </a:rPr>
              <a:t>Sports</a:t>
            </a:r>
          </a:p>
          <a:p>
            <a:pPr algn="ctr"/>
            <a:r>
              <a:rPr lang="en-US" sz="3600" b="1" dirty="0">
                <a:ln/>
              </a:rPr>
              <a:t>Spirituality</a:t>
            </a:r>
          </a:p>
          <a:p>
            <a:pPr algn="ctr"/>
            <a:r>
              <a:rPr lang="en-US" sz="3600" b="1" dirty="0">
                <a:ln/>
              </a:rPr>
              <a:t>Patriotic</a:t>
            </a:r>
          </a:p>
        </p:txBody>
      </p:sp>
    </p:spTree>
    <p:extLst>
      <p:ext uri="{BB962C8B-B14F-4D97-AF65-F5344CB8AC3E}">
        <p14:creationId xmlns:p14="http://schemas.microsoft.com/office/powerpoint/2010/main" val="7561389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8937" y="533400"/>
            <a:ext cx="9712711" cy="990600"/>
          </a:xfrm>
        </p:spPr>
        <p:txBody>
          <a:bodyPr>
            <a:noAutofit/>
          </a:bodyPr>
          <a:lstStyle/>
          <a:p>
            <a:r>
              <a:rPr lang="en-US" sz="4000" dirty="0"/>
              <a:t>Create a Descriptive, Qualitative Profile </a:t>
            </a:r>
          </a:p>
        </p:txBody>
      </p:sp>
      <p:sp>
        <p:nvSpPr>
          <p:cNvPr id="4" name="Content Placeholder 3"/>
          <p:cNvSpPr>
            <a:spLocks noGrp="1"/>
          </p:cNvSpPr>
          <p:nvPr>
            <p:ph idx="1"/>
          </p:nvPr>
        </p:nvSpPr>
        <p:spPr>
          <a:xfrm>
            <a:off x="1782465" y="1703040"/>
            <a:ext cx="8229600" cy="3988494"/>
          </a:xfrm>
        </p:spPr>
        <p:txBody>
          <a:bodyPr>
            <a:normAutofit/>
          </a:bodyPr>
          <a:lstStyle/>
          <a:p>
            <a:pPr>
              <a:buFont typeface="Wingdings" pitchFamily="2" charset="2"/>
              <a:buChar char="Ø"/>
            </a:pPr>
            <a:r>
              <a:rPr lang="en-US" sz="2400" dirty="0"/>
              <a:t>Not evaluative or comparative</a:t>
            </a:r>
          </a:p>
          <a:p>
            <a:pPr>
              <a:buFont typeface="Wingdings" pitchFamily="2" charset="2"/>
              <a:buChar char="Ø"/>
            </a:pPr>
            <a:r>
              <a:rPr lang="en-US" sz="2400" dirty="0"/>
              <a:t>Treat as a living document</a:t>
            </a:r>
          </a:p>
          <a:p>
            <a:pPr>
              <a:buFont typeface="Wingdings" pitchFamily="2" charset="2"/>
              <a:buChar char="Ø"/>
            </a:pPr>
            <a:r>
              <a:rPr lang="en-US" sz="2400" dirty="0"/>
              <a:t>Format? Narrative Report? Profile? Both?  </a:t>
            </a:r>
          </a:p>
          <a:p>
            <a:pPr>
              <a:buFont typeface="Wingdings" pitchFamily="2" charset="2"/>
              <a:buChar char="Ø"/>
            </a:pPr>
            <a:r>
              <a:rPr lang="en-US" sz="2400" dirty="0"/>
              <a:t>Approved/signed by job seeker</a:t>
            </a:r>
          </a:p>
          <a:p>
            <a:pPr>
              <a:buFont typeface="Wingdings" pitchFamily="2" charset="2"/>
              <a:buChar char="Ø"/>
            </a:pPr>
            <a:r>
              <a:rPr lang="en-US" sz="2400" dirty="0"/>
              <a:t>Information presented should be reflected in employment plan- and placement outcomes</a:t>
            </a:r>
          </a:p>
        </p:txBody>
      </p:sp>
      <p:sp>
        <p:nvSpPr>
          <p:cNvPr id="5" name="Slide Number Placeholder 4"/>
          <p:cNvSpPr>
            <a:spLocks noGrp="1"/>
          </p:cNvSpPr>
          <p:nvPr>
            <p:ph type="sldNum" sz="quarter" idx="12"/>
          </p:nvPr>
        </p:nvSpPr>
        <p:spPr/>
        <p:txBody>
          <a:bodyPr/>
          <a:lstStyle/>
          <a:p>
            <a:fld id="{AAA8C269-850C-4158-B451-7083264BF9B6}" type="slidenum">
              <a:rPr lang="en-US" smtClean="0"/>
              <a:pPr/>
              <a:t>64</a:t>
            </a:fld>
            <a:endParaRPr lang="en-US" dirty="0"/>
          </a:p>
        </p:txBody>
      </p:sp>
    </p:spTree>
    <p:extLst>
      <p:ext uri="{BB962C8B-B14F-4D97-AF65-F5344CB8AC3E}">
        <p14:creationId xmlns:p14="http://schemas.microsoft.com/office/powerpoint/2010/main" val="1884274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Research ideas with job seeker</a:t>
            </a:r>
          </a:p>
        </p:txBody>
      </p:sp>
      <p:sp>
        <p:nvSpPr>
          <p:cNvPr id="3" name="Content Placeholder 2"/>
          <p:cNvSpPr>
            <a:spLocks noGrp="1"/>
          </p:cNvSpPr>
          <p:nvPr>
            <p:ph idx="1"/>
          </p:nvPr>
        </p:nvSpPr>
        <p:spPr/>
        <p:txBody>
          <a:bodyPr>
            <a:normAutofit lnSpcReduction="10000"/>
          </a:bodyPr>
          <a:lstStyle/>
          <a:p>
            <a:endParaRPr lang="en-US" sz="2000" dirty="0"/>
          </a:p>
          <a:p>
            <a:pPr>
              <a:buFont typeface="Wingdings" pitchFamily="2" charset="2"/>
              <a:buChar char="Ø"/>
            </a:pPr>
            <a:r>
              <a:rPr lang="en-US" sz="2000" dirty="0"/>
              <a:t>Ask people to share personal and professional contacts </a:t>
            </a:r>
          </a:p>
          <a:p>
            <a:pPr>
              <a:buFont typeface="Wingdings" pitchFamily="2" charset="2"/>
              <a:buChar char="Ø"/>
            </a:pPr>
            <a:r>
              <a:rPr lang="en-US" sz="2000" dirty="0"/>
              <a:t>Follow-up meeting with job seeker.  Revisit list of possible sites- discuss each businesses, show the person websites, visual information. job shadow primary ones, observe reactions/level of interest. </a:t>
            </a:r>
          </a:p>
          <a:p>
            <a:pPr>
              <a:buFont typeface="Wingdings" pitchFamily="2" charset="2"/>
              <a:buChar char="Ø"/>
            </a:pPr>
            <a:r>
              <a:rPr lang="en-US" sz="2000" dirty="0"/>
              <a:t>Research ideas in the field (sometimes with, sometimes without the job seeker)</a:t>
            </a:r>
          </a:p>
          <a:p>
            <a:pPr>
              <a:buFont typeface="Wingdings" pitchFamily="2" charset="2"/>
              <a:buChar char="Ø"/>
            </a:pPr>
            <a:r>
              <a:rPr lang="en-US" sz="2000" dirty="0"/>
              <a:t>Start researching and networking for a contact for #1 choice</a:t>
            </a:r>
          </a:p>
          <a:p>
            <a:endParaRPr lang="en-US" sz="2000" dirty="0"/>
          </a:p>
          <a:p>
            <a:pPr marL="0" indent="0">
              <a:buNone/>
            </a:pPr>
            <a:r>
              <a:rPr lang="en-US" sz="2000" dirty="0"/>
              <a:t>Find the perfect spot? Next step: Engage with Business</a:t>
            </a:r>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AAA8C269-850C-4158-B451-7083264BF9B6}" type="slidenum">
              <a:rPr lang="en-US" smtClean="0"/>
              <a:pPr/>
              <a:t>65</a:t>
            </a:fld>
            <a:endParaRPr lang="en-US" dirty="0"/>
          </a:p>
        </p:txBody>
      </p:sp>
    </p:spTree>
    <p:extLst>
      <p:ext uri="{BB962C8B-B14F-4D97-AF65-F5344CB8AC3E}">
        <p14:creationId xmlns:p14="http://schemas.microsoft.com/office/powerpoint/2010/main" val="17417569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a:t>Job Development Plan</a:t>
            </a:r>
          </a:p>
        </p:txBody>
      </p:sp>
      <p:sp>
        <p:nvSpPr>
          <p:cNvPr id="6" name="Content Placeholder 5"/>
          <p:cNvSpPr>
            <a:spLocks noGrp="1"/>
          </p:cNvSpPr>
          <p:nvPr>
            <p:ph idx="1"/>
          </p:nvPr>
        </p:nvSpPr>
        <p:spPr/>
        <p:txBody>
          <a:bodyPr>
            <a:normAutofit/>
          </a:bodyPr>
          <a:lstStyle/>
          <a:p>
            <a:pPr>
              <a:buFont typeface="Wingdings" pitchFamily="2" charset="2"/>
              <a:buChar char="Ø"/>
            </a:pPr>
            <a:r>
              <a:rPr lang="en-US" sz="2400" dirty="0"/>
              <a:t>Summarizes ideas generated from process</a:t>
            </a:r>
          </a:p>
          <a:p>
            <a:pPr>
              <a:buFont typeface="Wingdings" pitchFamily="2" charset="2"/>
              <a:buChar char="Ø"/>
            </a:pPr>
            <a:r>
              <a:rPr lang="en-US" sz="2400" dirty="0"/>
              <a:t>Identifies key characteristics and clarifies individual’s employment goals, desired hours, other logistical concerns</a:t>
            </a:r>
          </a:p>
          <a:p>
            <a:pPr>
              <a:buFont typeface="Wingdings" pitchFamily="2" charset="2"/>
              <a:buChar char="Ø"/>
            </a:pPr>
            <a:r>
              <a:rPr lang="en-US" sz="2400" dirty="0"/>
              <a:t>Outlines next steps and person responsible</a:t>
            </a:r>
          </a:p>
          <a:p>
            <a:pPr>
              <a:buFont typeface="Wingdings" pitchFamily="2" charset="2"/>
              <a:buChar char="Ø"/>
            </a:pPr>
            <a:r>
              <a:rPr lang="en-US" sz="2400" dirty="0"/>
              <a:t>For those who wish to proceed with a specific type of job or “negotiated position” the report should identify specific employers/businesses to research and approach (As part of Venn process, we list 10 to start)</a:t>
            </a:r>
          </a:p>
        </p:txBody>
      </p:sp>
      <p:sp>
        <p:nvSpPr>
          <p:cNvPr id="4" name="Slide Number Placeholder 3"/>
          <p:cNvSpPr>
            <a:spLocks noGrp="1"/>
          </p:cNvSpPr>
          <p:nvPr>
            <p:ph type="sldNum" sz="quarter" idx="12"/>
          </p:nvPr>
        </p:nvSpPr>
        <p:spPr/>
        <p:txBody>
          <a:bodyPr/>
          <a:lstStyle/>
          <a:p>
            <a:fld id="{AAA8C269-850C-4158-B451-7083264BF9B6}" type="slidenum">
              <a:rPr lang="en-US" smtClean="0"/>
              <a:pPr/>
              <a:t>66</a:t>
            </a:fld>
            <a:endParaRPr lang="en-US" dirty="0"/>
          </a:p>
        </p:txBody>
      </p:sp>
    </p:spTree>
    <p:extLst>
      <p:ext uri="{BB962C8B-B14F-4D97-AF65-F5344CB8AC3E}">
        <p14:creationId xmlns:p14="http://schemas.microsoft.com/office/powerpoint/2010/main" val="9184523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1" name="Rectangle 5"/>
          <p:cNvSpPr>
            <a:spLocks noGrp="1" noChangeArrowheads="1"/>
          </p:cNvSpPr>
          <p:nvPr>
            <p:ph type="body" idx="1"/>
          </p:nvPr>
        </p:nvSpPr>
        <p:spPr>
          <a:xfrm>
            <a:off x="812597" y="4885150"/>
            <a:ext cx="10515600" cy="895743"/>
          </a:xfrm>
        </p:spPr>
        <p:txBody>
          <a:bodyPr>
            <a:noAutofit/>
          </a:bodyPr>
          <a:lstStyle/>
          <a:p>
            <a:pPr>
              <a:lnSpc>
                <a:spcPct val="80000"/>
              </a:lnSpc>
            </a:pPr>
            <a:r>
              <a:rPr lang="en-US" sz="2400" dirty="0"/>
              <a:t>You never “close” a sale, you open a long-term relationship”                                                                     -Dennis Waitley</a:t>
            </a:r>
          </a:p>
        </p:txBody>
      </p:sp>
      <p:sp>
        <p:nvSpPr>
          <p:cNvPr id="70660" name="Rectangle 4"/>
          <p:cNvSpPr>
            <a:spLocks noGrp="1" noChangeArrowheads="1"/>
          </p:cNvSpPr>
          <p:nvPr>
            <p:ph type="title"/>
          </p:nvPr>
        </p:nvSpPr>
        <p:spPr>
          <a:xfrm>
            <a:off x="812597" y="3080238"/>
            <a:ext cx="10515600" cy="1173381"/>
          </a:xfrm>
        </p:spPr>
        <p:txBody>
          <a:bodyPr>
            <a:normAutofit/>
          </a:bodyPr>
          <a:lstStyle/>
          <a:p>
            <a:r>
              <a:rPr lang="en-US" dirty="0">
                <a:latin typeface="+mn-lt"/>
              </a:rPr>
              <a:t>Building Business Relationships</a:t>
            </a:r>
          </a:p>
        </p:txBody>
      </p:sp>
      <p:sp>
        <p:nvSpPr>
          <p:cNvPr id="2" name="Slide Number Placeholder 1"/>
          <p:cNvSpPr>
            <a:spLocks noGrp="1"/>
          </p:cNvSpPr>
          <p:nvPr>
            <p:ph type="sldNum" sz="quarter" idx="12"/>
          </p:nvPr>
        </p:nvSpPr>
        <p:spPr/>
        <p:txBody>
          <a:bodyPr/>
          <a:lstStyle/>
          <a:p>
            <a:fld id="{DAB2635A-69B3-0346-A51E-80F2DF4B156A}" type="slidenum">
              <a:rPr lang="en-US" smtClean="0"/>
              <a:t>67</a:t>
            </a:fld>
            <a:endParaRPr lang="en-US" dirty="0"/>
          </a:p>
        </p:txBody>
      </p:sp>
    </p:spTree>
    <p:extLst>
      <p:ext uri="{BB962C8B-B14F-4D97-AF65-F5344CB8AC3E}">
        <p14:creationId xmlns:p14="http://schemas.microsoft.com/office/powerpoint/2010/main" val="2556100833"/>
      </p:ext>
    </p:extLst>
  </p:cSld>
  <p:clrMapOvr>
    <a:masterClrMapping/>
  </p:clrMapOvr>
  <p:transition>
    <p:dissolv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218" y="365125"/>
            <a:ext cx="10131425" cy="1456267"/>
          </a:xfrm>
        </p:spPr>
        <p:txBody>
          <a:bodyPr>
            <a:normAutofit/>
          </a:bodyPr>
          <a:lstStyle/>
          <a:p>
            <a:pPr algn="ctr"/>
            <a:r>
              <a:rPr lang="en-US" sz="4000" dirty="0">
                <a:cs typeface="Arial Narrow" charset="0"/>
              </a:rPr>
              <a:t>What do Employers Value and Need?</a:t>
            </a:r>
            <a:endParaRPr lang="en-US" sz="4000" dirty="0"/>
          </a:p>
        </p:txBody>
      </p:sp>
      <p:sp>
        <p:nvSpPr>
          <p:cNvPr id="3" name="Content Placeholder 2"/>
          <p:cNvSpPr>
            <a:spLocks noGrp="1"/>
          </p:cNvSpPr>
          <p:nvPr>
            <p:ph idx="1"/>
          </p:nvPr>
        </p:nvSpPr>
        <p:spPr>
          <a:xfrm>
            <a:off x="1166334" y="1821392"/>
            <a:ext cx="10615448" cy="4876800"/>
          </a:xfrm>
        </p:spPr>
        <p:txBody>
          <a:bodyPr/>
          <a:lstStyle/>
          <a:p>
            <a:pPr>
              <a:buFont typeface="Wingdings" pitchFamily="2" charset="2"/>
              <a:buChar char="Ø"/>
              <a:defRPr/>
            </a:pPr>
            <a:r>
              <a:rPr lang="en-US" sz="2800" dirty="0"/>
              <a:t>Motivated employees who are excited about their work. </a:t>
            </a:r>
          </a:p>
          <a:p>
            <a:pPr>
              <a:buFont typeface="Wingdings" pitchFamily="2" charset="2"/>
              <a:buChar char="Ø"/>
              <a:defRPr/>
            </a:pPr>
            <a:r>
              <a:rPr lang="en-US" sz="2800" dirty="0"/>
              <a:t>Candidates with skills sets that can add value to their workforce.</a:t>
            </a:r>
          </a:p>
          <a:p>
            <a:pPr>
              <a:buFont typeface="Wingdings" pitchFamily="2" charset="2"/>
              <a:buChar char="Ø"/>
              <a:defRPr/>
            </a:pPr>
            <a:r>
              <a:rPr lang="en-US" sz="2800" dirty="0"/>
              <a:t>Business solutions that improve the company’s productivity and/or workflow.</a:t>
            </a:r>
          </a:p>
          <a:p>
            <a:pPr>
              <a:lnSpc>
                <a:spcPct val="90000"/>
              </a:lnSpc>
              <a:buFont typeface="Wingdings" pitchFamily="2" charset="2"/>
              <a:buChar char="Ø"/>
            </a:pPr>
            <a:r>
              <a:rPr lang="en-US" sz="2800" dirty="0"/>
              <a:t>Reliability/dependability</a:t>
            </a:r>
          </a:p>
          <a:p>
            <a:pPr>
              <a:lnSpc>
                <a:spcPct val="90000"/>
              </a:lnSpc>
              <a:buFont typeface="Wingdings" pitchFamily="2" charset="2"/>
              <a:buChar char="Ø"/>
            </a:pPr>
            <a:r>
              <a:rPr lang="en-US" sz="2800" dirty="0"/>
              <a:t>Availability/flexibility</a:t>
            </a:r>
          </a:p>
          <a:p>
            <a:pPr>
              <a:lnSpc>
                <a:spcPct val="90000"/>
              </a:lnSpc>
              <a:buFont typeface="Wingdings" pitchFamily="2" charset="2"/>
              <a:buChar char="Ø"/>
            </a:pPr>
            <a:r>
              <a:rPr lang="en-US" sz="2800" dirty="0"/>
              <a:t>Productivity/Quality </a:t>
            </a:r>
            <a:r>
              <a:rPr lang="en-US" sz="2000" dirty="0"/>
              <a:t>(Owens, 2007)</a:t>
            </a:r>
          </a:p>
          <a:p>
            <a:pPr>
              <a:defRPr/>
            </a:pPr>
            <a:endParaRPr lang="en-US" sz="2800" dirty="0">
              <a:solidFill>
                <a:schemeClr val="accent6">
                  <a:lumMod val="50000"/>
                </a:schemeClr>
              </a:solidFill>
            </a:endParaRPr>
          </a:p>
          <a:p>
            <a:endParaRPr lang="en-US" dirty="0"/>
          </a:p>
        </p:txBody>
      </p:sp>
      <p:sp>
        <p:nvSpPr>
          <p:cNvPr id="4" name="Slide Number Placeholder 3"/>
          <p:cNvSpPr>
            <a:spLocks noGrp="1"/>
          </p:cNvSpPr>
          <p:nvPr>
            <p:ph type="sldNum" sz="quarter" idx="12"/>
          </p:nvPr>
        </p:nvSpPr>
        <p:spPr/>
        <p:txBody>
          <a:bodyPr/>
          <a:lstStyle/>
          <a:p>
            <a:fld id="{91974DF9-AD47-4691-BA21-BBFCE3637A9A}" type="slidenum">
              <a:rPr kumimoji="0" lang="en-US" smtClean="0"/>
              <a:pPr/>
              <a:t>68</a:t>
            </a:fld>
            <a:endParaRPr kumimoji="0" lang="en-US" dirty="0"/>
          </a:p>
        </p:txBody>
      </p:sp>
    </p:spTree>
    <p:extLst>
      <p:ext uri="{BB962C8B-B14F-4D97-AF65-F5344CB8AC3E}">
        <p14:creationId xmlns:p14="http://schemas.microsoft.com/office/powerpoint/2010/main" val="21989025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23469"/>
            <a:ext cx="10143066" cy="1246902"/>
          </a:xfrm>
        </p:spPr>
        <p:txBody>
          <a:bodyPr>
            <a:noAutofit/>
          </a:bodyPr>
          <a:lstStyle/>
          <a:p>
            <a:pPr algn="ctr"/>
            <a:r>
              <a:rPr lang="en-US" sz="4000" dirty="0"/>
              <a:t>Most businesses have needs, get to them before a position has been posted</a:t>
            </a:r>
          </a:p>
        </p:txBody>
      </p:sp>
      <p:sp>
        <p:nvSpPr>
          <p:cNvPr id="3" name="Content Placeholder 2"/>
          <p:cNvSpPr>
            <a:spLocks noGrp="1"/>
          </p:cNvSpPr>
          <p:nvPr>
            <p:ph idx="1"/>
          </p:nvPr>
        </p:nvSpPr>
        <p:spPr>
          <a:xfrm>
            <a:off x="1901048" y="1705667"/>
            <a:ext cx="7996764" cy="3879793"/>
          </a:xfrm>
        </p:spPr>
        <p:txBody>
          <a:bodyPr>
            <a:normAutofit/>
          </a:bodyPr>
          <a:lstStyle/>
          <a:p>
            <a:pPr marL="114300" indent="0">
              <a:spcBef>
                <a:spcPts val="0"/>
              </a:spcBef>
              <a:spcAft>
                <a:spcPts val="0"/>
              </a:spcAft>
              <a:buNone/>
            </a:pPr>
            <a:r>
              <a:rPr lang="en-US" sz="2400" b="1" dirty="0"/>
              <a:t> 80% of Job seekers </a:t>
            </a:r>
            <a:r>
              <a:rPr lang="en-US" sz="2400" b="1" u="sng" dirty="0"/>
              <a:t>only</a:t>
            </a:r>
            <a:r>
              <a:rPr lang="en-US" sz="2400" b="1" dirty="0"/>
              <a:t> </a:t>
            </a:r>
          </a:p>
          <a:p>
            <a:pPr marL="114300" indent="0">
              <a:spcBef>
                <a:spcPts val="0"/>
              </a:spcBef>
              <a:spcAft>
                <a:spcPts val="0"/>
              </a:spcAft>
              <a:buNone/>
            </a:pPr>
            <a:r>
              <a:rPr lang="en-US" sz="2400" b="1" dirty="0"/>
              <a:t>Apply for posted positions.</a:t>
            </a:r>
          </a:p>
        </p:txBody>
      </p:sp>
      <p:sp>
        <p:nvSpPr>
          <p:cNvPr id="5" name="Oval 4" title="graph that says 80% of job seekers search on posted postions"/>
          <p:cNvSpPr/>
          <p:nvPr/>
        </p:nvSpPr>
        <p:spPr>
          <a:xfrm>
            <a:off x="1844566" y="4172331"/>
            <a:ext cx="2514600" cy="2362200"/>
          </a:xfrm>
          <a:prstGeom prst="ellipse">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sz="2800" b="1" dirty="0">
              <a:solidFill>
                <a:schemeClr val="bg1"/>
              </a:solidFill>
            </a:endParaRPr>
          </a:p>
          <a:p>
            <a:pPr algn="ctr"/>
            <a:r>
              <a:rPr lang="en-US" sz="2800" b="1" dirty="0">
                <a:solidFill>
                  <a:schemeClr val="tx1"/>
                </a:solidFill>
              </a:rPr>
              <a:t>80%</a:t>
            </a:r>
          </a:p>
        </p:txBody>
      </p:sp>
      <p:sp>
        <p:nvSpPr>
          <p:cNvPr id="7" name="TextBox 6"/>
          <p:cNvSpPr txBox="1"/>
          <p:nvPr/>
        </p:nvSpPr>
        <p:spPr>
          <a:xfrm>
            <a:off x="6118667" y="2340834"/>
            <a:ext cx="4472186" cy="461665"/>
          </a:xfrm>
          <a:prstGeom prst="rect">
            <a:avLst/>
          </a:prstGeom>
          <a:noFill/>
        </p:spPr>
        <p:txBody>
          <a:bodyPr wrap="none" rtlCol="0">
            <a:spAutoFit/>
          </a:bodyPr>
          <a:lstStyle/>
          <a:p>
            <a:r>
              <a:rPr lang="en-US" sz="2400" b="1" dirty="0"/>
              <a:t>Only 20% of Jobs are ever posted</a:t>
            </a:r>
            <a:r>
              <a:rPr lang="en-US" sz="2400" dirty="0"/>
              <a:t>.</a:t>
            </a:r>
          </a:p>
        </p:txBody>
      </p:sp>
      <p:cxnSp>
        <p:nvCxnSpPr>
          <p:cNvPr id="9" name="Straight Connector 8"/>
          <p:cNvCxnSpPr>
            <a:stCxn id="5" idx="0"/>
          </p:cNvCxnSpPr>
          <p:nvPr/>
        </p:nvCxnSpPr>
        <p:spPr>
          <a:xfrm>
            <a:off x="3101866" y="4172331"/>
            <a:ext cx="0" cy="1066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5" idx="0"/>
          </p:cNvCxnSpPr>
          <p:nvPr/>
        </p:nvCxnSpPr>
        <p:spPr>
          <a:xfrm>
            <a:off x="3101866" y="4172331"/>
            <a:ext cx="0" cy="1066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5" idx="7"/>
          </p:cNvCxnSpPr>
          <p:nvPr/>
        </p:nvCxnSpPr>
        <p:spPr>
          <a:xfrm flipV="1">
            <a:off x="3101867" y="4518267"/>
            <a:ext cx="889045" cy="7208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5" idx="7"/>
          </p:cNvCxnSpPr>
          <p:nvPr/>
        </p:nvCxnSpPr>
        <p:spPr>
          <a:xfrm flipV="1">
            <a:off x="3101867" y="4518267"/>
            <a:ext cx="889045" cy="7208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title="graph that says only 20% of jobs are ever posted."/>
          <p:cNvSpPr/>
          <p:nvPr/>
        </p:nvSpPr>
        <p:spPr>
          <a:xfrm>
            <a:off x="6553199" y="3194666"/>
            <a:ext cx="2514600" cy="2362200"/>
          </a:xfrm>
          <a:prstGeom prst="ellipse">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cxnSp>
        <p:nvCxnSpPr>
          <p:cNvPr id="19" name="Straight Connector 18"/>
          <p:cNvCxnSpPr/>
          <p:nvPr/>
        </p:nvCxnSpPr>
        <p:spPr>
          <a:xfrm>
            <a:off x="7810500" y="3203436"/>
            <a:ext cx="0" cy="1066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18" idx="7"/>
          </p:cNvCxnSpPr>
          <p:nvPr/>
        </p:nvCxnSpPr>
        <p:spPr>
          <a:xfrm flipV="1">
            <a:off x="7810500" y="3540602"/>
            <a:ext cx="889045" cy="6957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872418" y="3309770"/>
            <a:ext cx="912491" cy="461665"/>
          </a:xfrm>
          <a:prstGeom prst="rect">
            <a:avLst/>
          </a:prstGeom>
          <a:noFill/>
        </p:spPr>
        <p:txBody>
          <a:bodyPr wrap="square" rtlCol="0">
            <a:spAutoFit/>
          </a:bodyPr>
          <a:lstStyle/>
          <a:p>
            <a:r>
              <a:rPr lang="en-US" sz="2400" b="1" dirty="0"/>
              <a:t>20%</a:t>
            </a:r>
          </a:p>
        </p:txBody>
      </p:sp>
      <p:cxnSp>
        <p:nvCxnSpPr>
          <p:cNvPr id="12" name="Elbow Connector 11"/>
          <p:cNvCxnSpPr/>
          <p:nvPr/>
        </p:nvCxnSpPr>
        <p:spPr>
          <a:xfrm flipV="1">
            <a:off x="4391695" y="4332622"/>
            <a:ext cx="3441141" cy="920134"/>
          </a:xfrm>
          <a:prstGeom prst="bent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DAB2635A-69B3-0346-A51E-80F2DF4B156A}" type="slidenum">
              <a:rPr lang="en-US" smtClean="0"/>
              <a:t>69</a:t>
            </a:fld>
            <a:endParaRPr lang="en-US" dirty="0"/>
          </a:p>
        </p:txBody>
      </p:sp>
    </p:spTree>
    <p:extLst>
      <p:ext uri="{BB962C8B-B14F-4D97-AF65-F5344CB8AC3E}">
        <p14:creationId xmlns:p14="http://schemas.microsoft.com/office/powerpoint/2010/main" val="2621419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546A9-72F6-D54C-92E9-0734650C5C79}"/>
              </a:ext>
            </a:extLst>
          </p:cNvPr>
          <p:cNvSpPr>
            <a:spLocks noGrp="1"/>
          </p:cNvSpPr>
          <p:nvPr>
            <p:ph type="title"/>
          </p:nvPr>
        </p:nvSpPr>
        <p:spPr>
          <a:xfrm>
            <a:off x="685801" y="609600"/>
            <a:ext cx="10272712" cy="1456267"/>
          </a:xfrm>
        </p:spPr>
        <p:txBody>
          <a:bodyPr>
            <a:noAutofit/>
          </a:bodyPr>
          <a:lstStyle/>
          <a:p>
            <a:r>
              <a:rPr lang="en-US" sz="4000" dirty="0"/>
              <a:t>Organizational Infrastructure</a:t>
            </a:r>
          </a:p>
        </p:txBody>
      </p:sp>
      <p:sp>
        <p:nvSpPr>
          <p:cNvPr id="3" name="Content Placeholder 2">
            <a:extLst>
              <a:ext uri="{FF2B5EF4-FFF2-40B4-BE49-F238E27FC236}">
                <a16:creationId xmlns:a16="http://schemas.microsoft.com/office/drawing/2014/main" id="{9F790A3F-B066-1049-B44E-6847DE55C15B}"/>
              </a:ext>
            </a:extLst>
          </p:cNvPr>
          <p:cNvSpPr>
            <a:spLocks noGrp="1"/>
          </p:cNvSpPr>
          <p:nvPr>
            <p:ph idx="1"/>
          </p:nvPr>
        </p:nvSpPr>
        <p:spPr>
          <a:xfrm>
            <a:off x="685801" y="1858434"/>
            <a:ext cx="10131425" cy="2933700"/>
          </a:xfrm>
        </p:spPr>
        <p:txBody>
          <a:bodyPr>
            <a:normAutofit/>
          </a:bodyPr>
          <a:lstStyle/>
          <a:p>
            <a:pPr marL="0" indent="0">
              <a:buNone/>
            </a:pPr>
            <a:r>
              <a:rPr lang="en-US" sz="2800" b="1" i="1" dirty="0"/>
              <a:t>A tree that will bear no fruit</a:t>
            </a:r>
            <a:r>
              <a:rPr lang="en-US" sz="2800" dirty="0"/>
              <a:t> –</a:t>
            </a:r>
          </a:p>
          <a:p>
            <a:pPr marL="0" indent="0">
              <a:buNone/>
            </a:pPr>
            <a:r>
              <a:rPr lang="en-US" sz="2800" dirty="0"/>
              <a:t>The infrastructure must be consistent with the targeted goals and objectives. Community-based competitive employment is not the moving of the present programs to another venue.  Team resources, team assignments, and team competencies are consistently directed toward targeted goals and objectives.</a:t>
            </a:r>
          </a:p>
        </p:txBody>
      </p:sp>
      <p:pic>
        <p:nvPicPr>
          <p:cNvPr id="5" name="Picture 4">
            <a:extLst>
              <a:ext uri="{FF2B5EF4-FFF2-40B4-BE49-F238E27FC236}">
                <a16:creationId xmlns:a16="http://schemas.microsoft.com/office/drawing/2014/main" id="{603F5247-3E76-134E-9BB8-5210FE5F7F8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972300" y="4498330"/>
            <a:ext cx="4757738" cy="2145357"/>
          </a:xfrm>
          <a:prstGeom prst="rect">
            <a:avLst/>
          </a:prstGeom>
        </p:spPr>
      </p:pic>
      <p:sp>
        <p:nvSpPr>
          <p:cNvPr id="4" name="Slide Number Placeholder 3">
            <a:extLst>
              <a:ext uri="{FF2B5EF4-FFF2-40B4-BE49-F238E27FC236}">
                <a16:creationId xmlns:a16="http://schemas.microsoft.com/office/drawing/2014/main" id="{B3CCC5D6-55F5-A648-B8A0-AC4A63F01924}"/>
              </a:ext>
            </a:extLst>
          </p:cNvPr>
          <p:cNvSpPr>
            <a:spLocks noGrp="1"/>
          </p:cNvSpPr>
          <p:nvPr>
            <p:ph type="sldNum" sz="quarter" idx="12"/>
          </p:nvPr>
        </p:nvSpPr>
        <p:spPr/>
        <p:txBody>
          <a:bodyPr/>
          <a:lstStyle/>
          <a:p>
            <a:fld id="{6FA7B55B-C470-D24B-91B7-09AE1FD77278}" type="slidenum">
              <a:rPr lang="en-US" smtClean="0"/>
              <a:t>7</a:t>
            </a:fld>
            <a:endParaRPr lang="en-US" dirty="0"/>
          </a:p>
        </p:txBody>
      </p:sp>
    </p:spTree>
    <p:extLst>
      <p:ext uri="{BB962C8B-B14F-4D97-AF65-F5344CB8AC3E}">
        <p14:creationId xmlns:p14="http://schemas.microsoft.com/office/powerpoint/2010/main" val="34266754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5"/>
          <p:cNvSpPr>
            <a:spLocks noGrp="1" noChangeArrowheads="1"/>
          </p:cNvSpPr>
          <p:nvPr>
            <p:ph type="title"/>
          </p:nvPr>
        </p:nvSpPr>
        <p:spPr>
          <a:xfrm>
            <a:off x="776721" y="348469"/>
            <a:ext cx="10040506" cy="1143000"/>
          </a:xfrm>
        </p:spPr>
        <p:txBody>
          <a:bodyPr>
            <a:noAutofit/>
          </a:bodyPr>
          <a:lstStyle/>
          <a:p>
            <a:pPr algn="ctr"/>
            <a:r>
              <a:rPr lang="en-US" altLang="en-US" sz="4000" dirty="0"/>
              <a:t>Everyone is a job developer</a:t>
            </a:r>
            <a:r>
              <a:rPr lang="en-US" altLang="en-US" sz="5400" dirty="0"/>
              <a:t>!</a:t>
            </a:r>
          </a:p>
        </p:txBody>
      </p:sp>
      <p:sp>
        <p:nvSpPr>
          <p:cNvPr id="83973" name="Content Placeholder 2"/>
          <p:cNvSpPr>
            <a:spLocks noGrp="1"/>
          </p:cNvSpPr>
          <p:nvPr>
            <p:ph idx="1"/>
          </p:nvPr>
        </p:nvSpPr>
        <p:spPr>
          <a:xfrm>
            <a:off x="1021361" y="1625601"/>
            <a:ext cx="10341737" cy="3976710"/>
          </a:xfrm>
        </p:spPr>
        <p:txBody>
          <a:bodyPr>
            <a:normAutofit/>
          </a:bodyPr>
          <a:lstStyle/>
          <a:p>
            <a:pPr marL="593725" indent="-457200">
              <a:lnSpc>
                <a:spcPct val="110000"/>
              </a:lnSpc>
              <a:buFont typeface="Wingdings" pitchFamily="2" charset="2"/>
              <a:buChar char="Ø"/>
            </a:pPr>
            <a:r>
              <a:rPr lang="en-US" altLang="en-US" sz="2600" dirty="0">
                <a:latin typeface="Arial Narrow" panose="020B0606020202030204" pitchFamily="34" charset="0"/>
              </a:rPr>
              <a:t>Everyone in your agency– set up a white board</a:t>
            </a:r>
          </a:p>
          <a:p>
            <a:pPr marL="593725" indent="-457200">
              <a:lnSpc>
                <a:spcPct val="110000"/>
              </a:lnSpc>
              <a:buFont typeface="Wingdings" pitchFamily="2" charset="2"/>
              <a:buChar char="Ø"/>
            </a:pPr>
            <a:r>
              <a:rPr lang="en-US" altLang="en-US" sz="2600" dirty="0">
                <a:latin typeface="Arial Narrow" panose="020B0606020202030204" pitchFamily="34" charset="0"/>
              </a:rPr>
              <a:t>The Job seeker’s personal network should also be tapped</a:t>
            </a:r>
          </a:p>
          <a:p>
            <a:pPr marL="593725" indent="-457200">
              <a:lnSpc>
                <a:spcPct val="110000"/>
              </a:lnSpc>
              <a:buFont typeface="Wingdings" pitchFamily="2" charset="2"/>
              <a:buChar char="Ø"/>
            </a:pPr>
            <a:r>
              <a:rPr lang="en-US" altLang="en-US" sz="2600" dirty="0">
                <a:latin typeface="Arial Narrow" panose="020B0606020202030204" pitchFamily="34" charset="0"/>
              </a:rPr>
              <a:t>Find “warm” contacts– no more cold calls</a:t>
            </a:r>
          </a:p>
          <a:p>
            <a:pPr marL="593725" indent="-457200">
              <a:lnSpc>
                <a:spcPct val="110000"/>
              </a:lnSpc>
              <a:buFont typeface="Wingdings" pitchFamily="2" charset="2"/>
              <a:buChar char="Ø"/>
            </a:pPr>
            <a:r>
              <a:rPr lang="en-US" altLang="en-US" sz="2600" dirty="0">
                <a:latin typeface="Arial Narrow" panose="020B0606020202030204" pitchFamily="34" charset="0"/>
              </a:rPr>
              <a:t> Professional services – doctors, chiropractors, banker, plumber, barber, how many do you know?</a:t>
            </a:r>
          </a:p>
          <a:p>
            <a:pPr marL="593725" indent="-457200">
              <a:lnSpc>
                <a:spcPct val="110000"/>
              </a:lnSpc>
              <a:buFont typeface="Wingdings" pitchFamily="2" charset="2"/>
              <a:buChar char="Ø"/>
            </a:pPr>
            <a:r>
              <a:rPr lang="en-US" altLang="en-US" sz="2600" dirty="0">
                <a:latin typeface="Arial Narrow" panose="020B0606020202030204" pitchFamily="34" charset="0"/>
              </a:rPr>
              <a:t>Personal associations – religious, political or business affiliations, how many do you know?</a:t>
            </a:r>
          </a:p>
          <a:p>
            <a:pPr marL="547688" indent="-411163">
              <a:lnSpc>
                <a:spcPct val="110000"/>
              </a:lnSpc>
            </a:pPr>
            <a:endParaRPr lang="en-US" altLang="en-US" dirty="0">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DAB2635A-69B3-0346-A51E-80F2DF4B156A}" type="slidenum">
              <a:rPr lang="en-US" smtClean="0"/>
              <a:t>70</a:t>
            </a:fld>
            <a:endParaRPr lang="en-US" dirty="0"/>
          </a:p>
        </p:txBody>
      </p:sp>
    </p:spTree>
    <p:extLst>
      <p:ext uri="{BB962C8B-B14F-4D97-AF65-F5344CB8AC3E}">
        <p14:creationId xmlns:p14="http://schemas.microsoft.com/office/powerpoint/2010/main" val="3285234578"/>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a:bodyPr>
          <a:lstStyle/>
          <a:p>
            <a:pPr eaLnBrk="1" hangingPunct="1"/>
            <a:r>
              <a:rPr lang="en-US" altLang="en-US" sz="4000" dirty="0">
                <a:cs typeface="Arial Narrow" panose="020B0606020202030204" pitchFamily="34" charset="0"/>
              </a:rPr>
              <a:t>The Art of Networking</a:t>
            </a:r>
          </a:p>
        </p:txBody>
      </p:sp>
      <p:sp>
        <p:nvSpPr>
          <p:cNvPr id="73" name="Slide Number Placeholder 72"/>
          <p:cNvSpPr>
            <a:spLocks noGrp="1"/>
          </p:cNvSpPr>
          <p:nvPr>
            <p:ph type="sldNum" sz="quarter" idx="11"/>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951CE79-D244-4137-B499-0CF8EE904D05}" type="slidenum">
              <a:rPr lang="en-US" altLang="en-US">
                <a:solidFill>
                  <a:srgbClr val="7F7F7F"/>
                </a:solidFill>
                <a:latin typeface="Arial Narrow" panose="020B0606020202030204" pitchFamily="34" charset="0"/>
              </a:rPr>
              <a:pPr eaLnBrk="1" hangingPunct="1"/>
              <a:t>71</a:t>
            </a:fld>
            <a:endParaRPr lang="en-US" altLang="en-US" dirty="0">
              <a:solidFill>
                <a:srgbClr val="7F7F7F"/>
              </a:solidFill>
              <a:latin typeface="Arial Narrow" panose="020B0606020202030204" pitchFamily="34" charset="0"/>
            </a:endParaRPr>
          </a:p>
        </p:txBody>
      </p:sp>
      <p:grpSp>
        <p:nvGrpSpPr>
          <p:cNvPr id="2" name="Group 86"/>
          <p:cNvGrpSpPr>
            <a:grpSpLocks/>
          </p:cNvGrpSpPr>
          <p:nvPr/>
        </p:nvGrpSpPr>
        <p:grpSpPr bwMode="auto">
          <a:xfrm>
            <a:off x="2171700" y="1676400"/>
            <a:ext cx="7848600" cy="4114800"/>
            <a:chOff x="533400" y="1676400"/>
            <a:chExt cx="7848600" cy="4114800"/>
          </a:xfrm>
        </p:grpSpPr>
        <p:sp>
          <p:nvSpPr>
            <p:cNvPr id="36870" name="Line 6"/>
            <p:cNvSpPr>
              <a:spLocks noChangeShapeType="1"/>
            </p:cNvSpPr>
            <p:nvPr/>
          </p:nvSpPr>
          <p:spPr bwMode="auto">
            <a:xfrm flipV="1">
              <a:off x="1143000" y="3048000"/>
              <a:ext cx="685800" cy="4572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871" name="Line 7"/>
            <p:cNvSpPr>
              <a:spLocks noChangeShapeType="1"/>
            </p:cNvSpPr>
            <p:nvPr/>
          </p:nvSpPr>
          <p:spPr bwMode="auto">
            <a:xfrm>
              <a:off x="1143000" y="3886200"/>
              <a:ext cx="762000" cy="5334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878" name="Line 14"/>
            <p:cNvSpPr>
              <a:spLocks noChangeShapeType="1"/>
            </p:cNvSpPr>
            <p:nvPr/>
          </p:nvSpPr>
          <p:spPr bwMode="auto">
            <a:xfrm flipV="1">
              <a:off x="2209800" y="2057400"/>
              <a:ext cx="1219200" cy="8382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879" name="Line 15"/>
            <p:cNvSpPr>
              <a:spLocks noChangeShapeType="1"/>
            </p:cNvSpPr>
            <p:nvPr/>
          </p:nvSpPr>
          <p:spPr bwMode="auto">
            <a:xfrm flipV="1">
              <a:off x="2286000" y="2743200"/>
              <a:ext cx="1143000" cy="3048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880" name="Line 16"/>
            <p:cNvSpPr>
              <a:spLocks noChangeShapeType="1"/>
            </p:cNvSpPr>
            <p:nvPr/>
          </p:nvSpPr>
          <p:spPr bwMode="auto">
            <a:xfrm>
              <a:off x="2286000" y="3124200"/>
              <a:ext cx="1143000" cy="3048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881" name="Line 17"/>
            <p:cNvSpPr>
              <a:spLocks noChangeShapeType="1"/>
            </p:cNvSpPr>
            <p:nvPr/>
          </p:nvSpPr>
          <p:spPr bwMode="auto">
            <a:xfrm>
              <a:off x="2209800" y="4191000"/>
              <a:ext cx="1219200" cy="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882" name="Line 18"/>
            <p:cNvSpPr>
              <a:spLocks noChangeShapeType="1"/>
            </p:cNvSpPr>
            <p:nvPr/>
          </p:nvSpPr>
          <p:spPr bwMode="auto">
            <a:xfrm>
              <a:off x="1981200" y="4267200"/>
              <a:ext cx="1447800" cy="5334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883" name="Line 19"/>
            <p:cNvSpPr>
              <a:spLocks noChangeShapeType="1"/>
            </p:cNvSpPr>
            <p:nvPr/>
          </p:nvSpPr>
          <p:spPr bwMode="auto">
            <a:xfrm>
              <a:off x="2133600" y="4495800"/>
              <a:ext cx="1295400" cy="9906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893" name="Line 29"/>
            <p:cNvSpPr>
              <a:spLocks noChangeShapeType="1"/>
            </p:cNvSpPr>
            <p:nvPr/>
          </p:nvSpPr>
          <p:spPr bwMode="auto">
            <a:xfrm flipH="1" flipV="1">
              <a:off x="6781800" y="3124200"/>
              <a:ext cx="609600" cy="3810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894" name="Line 30"/>
            <p:cNvSpPr>
              <a:spLocks noChangeShapeType="1"/>
            </p:cNvSpPr>
            <p:nvPr/>
          </p:nvSpPr>
          <p:spPr bwMode="auto">
            <a:xfrm flipH="1">
              <a:off x="6934200" y="3962400"/>
              <a:ext cx="457200" cy="2286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895" name="Line 31"/>
            <p:cNvSpPr>
              <a:spLocks noChangeShapeType="1"/>
            </p:cNvSpPr>
            <p:nvPr/>
          </p:nvSpPr>
          <p:spPr bwMode="auto">
            <a:xfrm flipH="1" flipV="1">
              <a:off x="5486400" y="2057400"/>
              <a:ext cx="990600" cy="7620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896" name="Line 32"/>
            <p:cNvSpPr>
              <a:spLocks noChangeShapeType="1"/>
            </p:cNvSpPr>
            <p:nvPr/>
          </p:nvSpPr>
          <p:spPr bwMode="auto">
            <a:xfrm flipH="1" flipV="1">
              <a:off x="5562600" y="2743200"/>
              <a:ext cx="838200" cy="3048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897" name="Line 33"/>
            <p:cNvSpPr>
              <a:spLocks noChangeShapeType="1"/>
            </p:cNvSpPr>
            <p:nvPr/>
          </p:nvSpPr>
          <p:spPr bwMode="auto">
            <a:xfrm flipH="1">
              <a:off x="5562600" y="3124200"/>
              <a:ext cx="838200" cy="3810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898" name="Line 34"/>
            <p:cNvSpPr>
              <a:spLocks noChangeShapeType="1"/>
            </p:cNvSpPr>
            <p:nvPr/>
          </p:nvSpPr>
          <p:spPr bwMode="auto">
            <a:xfrm flipH="1" flipV="1">
              <a:off x="5562600" y="4191000"/>
              <a:ext cx="914400" cy="762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899" name="Line 35"/>
            <p:cNvSpPr>
              <a:spLocks noChangeShapeType="1"/>
            </p:cNvSpPr>
            <p:nvPr/>
          </p:nvSpPr>
          <p:spPr bwMode="auto">
            <a:xfrm flipH="1">
              <a:off x="5486400" y="4495800"/>
              <a:ext cx="1066800" cy="3048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00" name="Line 36"/>
            <p:cNvSpPr>
              <a:spLocks noChangeShapeType="1"/>
            </p:cNvSpPr>
            <p:nvPr/>
          </p:nvSpPr>
          <p:spPr bwMode="auto">
            <a:xfrm flipH="1">
              <a:off x="5486400" y="4495800"/>
              <a:ext cx="1219200" cy="9906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01" name="Line 37"/>
            <p:cNvSpPr>
              <a:spLocks noChangeShapeType="1"/>
            </p:cNvSpPr>
            <p:nvPr/>
          </p:nvSpPr>
          <p:spPr bwMode="auto">
            <a:xfrm flipH="1">
              <a:off x="3886200" y="1905000"/>
              <a:ext cx="1219200" cy="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02" name="Line 38"/>
            <p:cNvSpPr>
              <a:spLocks noChangeShapeType="1"/>
            </p:cNvSpPr>
            <p:nvPr/>
          </p:nvSpPr>
          <p:spPr bwMode="auto">
            <a:xfrm flipH="1">
              <a:off x="3886200" y="2667000"/>
              <a:ext cx="1219200" cy="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03" name="Line 39"/>
            <p:cNvSpPr>
              <a:spLocks noChangeShapeType="1"/>
            </p:cNvSpPr>
            <p:nvPr/>
          </p:nvSpPr>
          <p:spPr bwMode="auto">
            <a:xfrm flipH="1">
              <a:off x="3886200" y="3429000"/>
              <a:ext cx="1219200" cy="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04" name="Line 40"/>
            <p:cNvSpPr>
              <a:spLocks noChangeShapeType="1"/>
            </p:cNvSpPr>
            <p:nvPr/>
          </p:nvSpPr>
          <p:spPr bwMode="auto">
            <a:xfrm flipH="1">
              <a:off x="3886200" y="4191000"/>
              <a:ext cx="1219200" cy="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05" name="Line 41"/>
            <p:cNvSpPr>
              <a:spLocks noChangeShapeType="1"/>
            </p:cNvSpPr>
            <p:nvPr/>
          </p:nvSpPr>
          <p:spPr bwMode="auto">
            <a:xfrm flipH="1">
              <a:off x="3962400" y="4876800"/>
              <a:ext cx="1066800" cy="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06" name="Line 42"/>
            <p:cNvSpPr>
              <a:spLocks noChangeShapeType="1"/>
            </p:cNvSpPr>
            <p:nvPr/>
          </p:nvSpPr>
          <p:spPr bwMode="auto">
            <a:xfrm flipH="1" flipV="1">
              <a:off x="3886200" y="5562600"/>
              <a:ext cx="1143000" cy="1524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07" name="Line 43"/>
            <p:cNvSpPr>
              <a:spLocks noChangeShapeType="1"/>
            </p:cNvSpPr>
            <p:nvPr/>
          </p:nvSpPr>
          <p:spPr bwMode="auto">
            <a:xfrm flipH="1">
              <a:off x="3810000" y="1905000"/>
              <a:ext cx="1295400" cy="6096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08" name="Line 44"/>
            <p:cNvSpPr>
              <a:spLocks noChangeShapeType="1"/>
            </p:cNvSpPr>
            <p:nvPr/>
          </p:nvSpPr>
          <p:spPr bwMode="auto">
            <a:xfrm flipH="1">
              <a:off x="3810000" y="1905000"/>
              <a:ext cx="1295400" cy="14478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09" name="Line 45"/>
            <p:cNvSpPr>
              <a:spLocks noChangeShapeType="1"/>
            </p:cNvSpPr>
            <p:nvPr/>
          </p:nvSpPr>
          <p:spPr bwMode="auto">
            <a:xfrm flipH="1">
              <a:off x="3810000" y="1905000"/>
              <a:ext cx="1295400" cy="21336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10" name="Line 46"/>
            <p:cNvSpPr>
              <a:spLocks noChangeShapeType="1"/>
            </p:cNvSpPr>
            <p:nvPr/>
          </p:nvSpPr>
          <p:spPr bwMode="auto">
            <a:xfrm flipH="1">
              <a:off x="3810000" y="2133600"/>
              <a:ext cx="1371600" cy="25908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11" name="Line 47"/>
            <p:cNvSpPr>
              <a:spLocks noChangeShapeType="1"/>
            </p:cNvSpPr>
            <p:nvPr/>
          </p:nvSpPr>
          <p:spPr bwMode="auto">
            <a:xfrm flipH="1">
              <a:off x="3886200" y="2057400"/>
              <a:ext cx="1447800" cy="33528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12" name="Line 48"/>
            <p:cNvSpPr>
              <a:spLocks noChangeShapeType="1"/>
            </p:cNvSpPr>
            <p:nvPr/>
          </p:nvSpPr>
          <p:spPr bwMode="auto">
            <a:xfrm>
              <a:off x="3886200" y="1828800"/>
              <a:ext cx="1295400" cy="7620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13" name="Line 49"/>
            <p:cNvSpPr>
              <a:spLocks noChangeShapeType="1"/>
            </p:cNvSpPr>
            <p:nvPr/>
          </p:nvSpPr>
          <p:spPr bwMode="auto">
            <a:xfrm>
              <a:off x="3810000" y="2057400"/>
              <a:ext cx="1371600" cy="12954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14" name="Line 50"/>
            <p:cNvSpPr>
              <a:spLocks noChangeShapeType="1"/>
            </p:cNvSpPr>
            <p:nvPr/>
          </p:nvSpPr>
          <p:spPr bwMode="auto">
            <a:xfrm>
              <a:off x="3886200" y="2743200"/>
              <a:ext cx="1295400" cy="12954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15" name="Line 51"/>
            <p:cNvSpPr>
              <a:spLocks noChangeShapeType="1"/>
            </p:cNvSpPr>
            <p:nvPr/>
          </p:nvSpPr>
          <p:spPr bwMode="auto">
            <a:xfrm>
              <a:off x="3810000" y="2819400"/>
              <a:ext cx="1371600" cy="19050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16" name="Line 52"/>
            <p:cNvSpPr>
              <a:spLocks noChangeShapeType="1"/>
            </p:cNvSpPr>
            <p:nvPr/>
          </p:nvSpPr>
          <p:spPr bwMode="auto">
            <a:xfrm>
              <a:off x="3733800" y="2895600"/>
              <a:ext cx="1447800" cy="25146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17" name="Line 53"/>
            <p:cNvSpPr>
              <a:spLocks noChangeShapeType="1"/>
            </p:cNvSpPr>
            <p:nvPr/>
          </p:nvSpPr>
          <p:spPr bwMode="auto">
            <a:xfrm flipV="1">
              <a:off x="3886200" y="2057400"/>
              <a:ext cx="1219200" cy="12954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18" name="Line 54"/>
            <p:cNvSpPr>
              <a:spLocks noChangeShapeType="1"/>
            </p:cNvSpPr>
            <p:nvPr/>
          </p:nvSpPr>
          <p:spPr bwMode="auto">
            <a:xfrm flipV="1">
              <a:off x="3886200" y="2819400"/>
              <a:ext cx="1295400" cy="5334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19" name="Line 55"/>
            <p:cNvSpPr>
              <a:spLocks noChangeShapeType="1"/>
            </p:cNvSpPr>
            <p:nvPr/>
          </p:nvSpPr>
          <p:spPr bwMode="auto">
            <a:xfrm>
              <a:off x="3810000" y="3352800"/>
              <a:ext cx="1447800" cy="6858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20" name="Line 56"/>
            <p:cNvSpPr>
              <a:spLocks noChangeShapeType="1"/>
            </p:cNvSpPr>
            <p:nvPr/>
          </p:nvSpPr>
          <p:spPr bwMode="auto">
            <a:xfrm>
              <a:off x="3810000" y="3581400"/>
              <a:ext cx="1295400" cy="12192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21" name="Line 57"/>
            <p:cNvSpPr>
              <a:spLocks noChangeShapeType="1"/>
            </p:cNvSpPr>
            <p:nvPr/>
          </p:nvSpPr>
          <p:spPr bwMode="auto">
            <a:xfrm>
              <a:off x="3810000" y="3581400"/>
              <a:ext cx="1219200" cy="18288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22" name="Line 58"/>
            <p:cNvSpPr>
              <a:spLocks noChangeShapeType="1"/>
            </p:cNvSpPr>
            <p:nvPr/>
          </p:nvSpPr>
          <p:spPr bwMode="auto">
            <a:xfrm flipV="1">
              <a:off x="3886200" y="2057400"/>
              <a:ext cx="1295400" cy="19812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23" name="Line 59"/>
            <p:cNvSpPr>
              <a:spLocks noChangeShapeType="1"/>
            </p:cNvSpPr>
            <p:nvPr/>
          </p:nvSpPr>
          <p:spPr bwMode="auto">
            <a:xfrm flipV="1">
              <a:off x="3886200" y="2743200"/>
              <a:ext cx="1295400" cy="13716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24" name="Line 60"/>
            <p:cNvSpPr>
              <a:spLocks noChangeShapeType="1"/>
            </p:cNvSpPr>
            <p:nvPr/>
          </p:nvSpPr>
          <p:spPr bwMode="auto">
            <a:xfrm flipV="1">
              <a:off x="3810000" y="3505200"/>
              <a:ext cx="1295400" cy="7620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25" name="Line 61"/>
            <p:cNvSpPr>
              <a:spLocks noChangeShapeType="1"/>
            </p:cNvSpPr>
            <p:nvPr/>
          </p:nvSpPr>
          <p:spPr bwMode="auto">
            <a:xfrm>
              <a:off x="3810000" y="4343400"/>
              <a:ext cx="1219200" cy="5334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26" name="Line 62"/>
            <p:cNvSpPr>
              <a:spLocks noChangeShapeType="1"/>
            </p:cNvSpPr>
            <p:nvPr/>
          </p:nvSpPr>
          <p:spPr bwMode="auto">
            <a:xfrm>
              <a:off x="3810000" y="4419600"/>
              <a:ext cx="1219200" cy="10668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27" name="Line 63"/>
            <p:cNvSpPr>
              <a:spLocks noChangeShapeType="1"/>
            </p:cNvSpPr>
            <p:nvPr/>
          </p:nvSpPr>
          <p:spPr bwMode="auto">
            <a:xfrm flipV="1">
              <a:off x="3886200" y="1981200"/>
              <a:ext cx="1219200" cy="28956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28" name="Line 64"/>
            <p:cNvSpPr>
              <a:spLocks noChangeShapeType="1"/>
            </p:cNvSpPr>
            <p:nvPr/>
          </p:nvSpPr>
          <p:spPr bwMode="auto">
            <a:xfrm flipV="1">
              <a:off x="3810000" y="2819400"/>
              <a:ext cx="1371600" cy="19050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29" name="Line 65"/>
            <p:cNvSpPr>
              <a:spLocks noChangeShapeType="1"/>
            </p:cNvSpPr>
            <p:nvPr/>
          </p:nvSpPr>
          <p:spPr bwMode="auto">
            <a:xfrm flipV="1">
              <a:off x="3886200" y="3581400"/>
              <a:ext cx="1219200" cy="12954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30" name="Line 66"/>
            <p:cNvSpPr>
              <a:spLocks noChangeShapeType="1"/>
            </p:cNvSpPr>
            <p:nvPr/>
          </p:nvSpPr>
          <p:spPr bwMode="auto">
            <a:xfrm flipV="1">
              <a:off x="3886200" y="4267200"/>
              <a:ext cx="1219200" cy="6096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31" name="Line 67"/>
            <p:cNvSpPr>
              <a:spLocks noChangeShapeType="1"/>
            </p:cNvSpPr>
            <p:nvPr/>
          </p:nvSpPr>
          <p:spPr bwMode="auto">
            <a:xfrm>
              <a:off x="3886200" y="4953000"/>
              <a:ext cx="1143000" cy="5334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32" name="Line 68"/>
            <p:cNvSpPr>
              <a:spLocks noChangeShapeType="1"/>
            </p:cNvSpPr>
            <p:nvPr/>
          </p:nvSpPr>
          <p:spPr bwMode="auto">
            <a:xfrm flipV="1">
              <a:off x="3886200" y="5029200"/>
              <a:ext cx="1219200" cy="5334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33" name="Line 69"/>
            <p:cNvSpPr>
              <a:spLocks noChangeShapeType="1"/>
            </p:cNvSpPr>
            <p:nvPr/>
          </p:nvSpPr>
          <p:spPr bwMode="auto">
            <a:xfrm flipV="1">
              <a:off x="3886200" y="4343400"/>
              <a:ext cx="1219200" cy="11430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34" name="Line 70"/>
            <p:cNvSpPr>
              <a:spLocks noChangeShapeType="1"/>
            </p:cNvSpPr>
            <p:nvPr/>
          </p:nvSpPr>
          <p:spPr bwMode="auto">
            <a:xfrm flipV="1">
              <a:off x="3733800" y="3657600"/>
              <a:ext cx="1447800" cy="16764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35" name="Line 71"/>
            <p:cNvSpPr>
              <a:spLocks noChangeShapeType="1"/>
            </p:cNvSpPr>
            <p:nvPr/>
          </p:nvSpPr>
          <p:spPr bwMode="auto">
            <a:xfrm flipV="1">
              <a:off x="3810000" y="2895600"/>
              <a:ext cx="1447800" cy="25146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936" name="Line 72"/>
            <p:cNvSpPr>
              <a:spLocks noChangeShapeType="1"/>
            </p:cNvSpPr>
            <p:nvPr/>
          </p:nvSpPr>
          <p:spPr bwMode="auto">
            <a:xfrm flipV="1">
              <a:off x="3657600" y="2133600"/>
              <a:ext cx="1524000" cy="3200400"/>
            </a:xfrm>
            <a:prstGeom prst="line">
              <a:avLst/>
            </a:prstGeom>
            <a:ln>
              <a:headEnd/>
              <a:tailEnd/>
            </a:ln>
          </p:spPr>
          <p:style>
            <a:lnRef idx="1">
              <a:schemeClr val="accent2"/>
            </a:lnRef>
            <a:fillRef idx="3">
              <a:schemeClr val="accent2"/>
            </a:fillRef>
            <a:effectRef idx="2">
              <a:schemeClr val="accent2"/>
            </a:effectRef>
            <a:fontRef idx="minor">
              <a:schemeClr val="lt1"/>
            </a:fontRef>
          </p:style>
          <p:txBody>
            <a:bodyPr/>
            <a:lstStyle/>
            <a:p>
              <a:pPr algn="r">
                <a:defRPr/>
              </a:pPr>
              <a:endParaRPr lang="en-US" dirty="0">
                <a:solidFill>
                  <a:schemeClr val="bg1"/>
                </a:solidFill>
              </a:endParaRPr>
            </a:p>
          </p:txBody>
        </p:sp>
        <p:sp>
          <p:nvSpPr>
            <p:cNvPr id="36868" name="Oval 4"/>
            <p:cNvSpPr>
              <a:spLocks noChangeArrowheads="1"/>
            </p:cNvSpPr>
            <p:nvPr/>
          </p:nvSpPr>
          <p:spPr bwMode="auto">
            <a:xfrm>
              <a:off x="1828800" y="2819400"/>
              <a:ext cx="457200" cy="4572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r">
                <a:defRPr/>
              </a:pPr>
              <a:endParaRPr lang="en-US" dirty="0">
                <a:solidFill>
                  <a:schemeClr val="bg1"/>
                </a:solidFill>
              </a:endParaRPr>
            </a:p>
          </p:txBody>
        </p:sp>
        <p:sp>
          <p:nvSpPr>
            <p:cNvPr id="36869" name="Oval 5"/>
            <p:cNvSpPr>
              <a:spLocks noChangeArrowheads="1"/>
            </p:cNvSpPr>
            <p:nvPr/>
          </p:nvSpPr>
          <p:spPr bwMode="auto">
            <a:xfrm>
              <a:off x="1752600" y="4038600"/>
              <a:ext cx="457200" cy="4572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r">
                <a:defRPr/>
              </a:pPr>
              <a:endParaRPr lang="en-US" dirty="0">
                <a:solidFill>
                  <a:schemeClr val="bg1"/>
                </a:solidFill>
              </a:endParaRPr>
            </a:p>
          </p:txBody>
        </p:sp>
        <p:sp>
          <p:nvSpPr>
            <p:cNvPr id="36872" name="Oval 8"/>
            <p:cNvSpPr>
              <a:spLocks noChangeArrowheads="1"/>
            </p:cNvSpPr>
            <p:nvPr/>
          </p:nvSpPr>
          <p:spPr bwMode="auto">
            <a:xfrm>
              <a:off x="3429000" y="3200400"/>
              <a:ext cx="457200" cy="4572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r">
                <a:defRPr/>
              </a:pPr>
              <a:endParaRPr lang="en-US" dirty="0">
                <a:solidFill>
                  <a:schemeClr val="bg1"/>
                </a:solidFill>
              </a:endParaRPr>
            </a:p>
          </p:txBody>
        </p:sp>
        <p:sp>
          <p:nvSpPr>
            <p:cNvPr id="36873" name="Oval 9"/>
            <p:cNvSpPr>
              <a:spLocks noChangeArrowheads="1"/>
            </p:cNvSpPr>
            <p:nvPr/>
          </p:nvSpPr>
          <p:spPr bwMode="auto">
            <a:xfrm>
              <a:off x="3429000" y="2438400"/>
              <a:ext cx="457200" cy="4572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r">
                <a:defRPr/>
              </a:pPr>
              <a:endParaRPr lang="en-US" dirty="0">
                <a:solidFill>
                  <a:schemeClr val="bg1"/>
                </a:solidFill>
              </a:endParaRPr>
            </a:p>
          </p:txBody>
        </p:sp>
        <p:sp>
          <p:nvSpPr>
            <p:cNvPr id="36874" name="Oval 10"/>
            <p:cNvSpPr>
              <a:spLocks noChangeArrowheads="1"/>
            </p:cNvSpPr>
            <p:nvPr/>
          </p:nvSpPr>
          <p:spPr bwMode="auto">
            <a:xfrm>
              <a:off x="3429000" y="1676400"/>
              <a:ext cx="457200" cy="4572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r">
                <a:defRPr/>
              </a:pPr>
              <a:endParaRPr lang="en-US" dirty="0">
                <a:solidFill>
                  <a:schemeClr val="bg1"/>
                </a:solidFill>
              </a:endParaRPr>
            </a:p>
          </p:txBody>
        </p:sp>
        <p:sp>
          <p:nvSpPr>
            <p:cNvPr id="36875" name="Oval 11"/>
            <p:cNvSpPr>
              <a:spLocks noChangeArrowheads="1"/>
            </p:cNvSpPr>
            <p:nvPr/>
          </p:nvSpPr>
          <p:spPr bwMode="auto">
            <a:xfrm>
              <a:off x="3429000" y="5334000"/>
              <a:ext cx="457200" cy="4572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r">
                <a:defRPr/>
              </a:pPr>
              <a:endParaRPr lang="en-US" dirty="0">
                <a:solidFill>
                  <a:schemeClr val="bg1"/>
                </a:solidFill>
              </a:endParaRPr>
            </a:p>
          </p:txBody>
        </p:sp>
        <p:sp>
          <p:nvSpPr>
            <p:cNvPr id="36876" name="Oval 12"/>
            <p:cNvSpPr>
              <a:spLocks noChangeArrowheads="1"/>
            </p:cNvSpPr>
            <p:nvPr/>
          </p:nvSpPr>
          <p:spPr bwMode="auto">
            <a:xfrm>
              <a:off x="3429000" y="4648200"/>
              <a:ext cx="457200" cy="4572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r">
                <a:defRPr/>
              </a:pPr>
              <a:endParaRPr lang="en-US" dirty="0">
                <a:solidFill>
                  <a:schemeClr val="bg1"/>
                </a:solidFill>
              </a:endParaRPr>
            </a:p>
          </p:txBody>
        </p:sp>
        <p:sp>
          <p:nvSpPr>
            <p:cNvPr id="36877" name="Oval 13"/>
            <p:cNvSpPr>
              <a:spLocks noChangeArrowheads="1"/>
            </p:cNvSpPr>
            <p:nvPr/>
          </p:nvSpPr>
          <p:spPr bwMode="auto">
            <a:xfrm>
              <a:off x="3429000" y="3962400"/>
              <a:ext cx="457200" cy="4572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r">
                <a:defRPr/>
              </a:pPr>
              <a:endParaRPr lang="en-US" dirty="0">
                <a:solidFill>
                  <a:schemeClr val="bg1"/>
                </a:solidFill>
              </a:endParaRPr>
            </a:p>
          </p:txBody>
        </p:sp>
        <p:sp>
          <p:nvSpPr>
            <p:cNvPr id="36885" name="Oval 21"/>
            <p:cNvSpPr>
              <a:spLocks noChangeArrowheads="1"/>
            </p:cNvSpPr>
            <p:nvPr/>
          </p:nvSpPr>
          <p:spPr bwMode="auto">
            <a:xfrm>
              <a:off x="5029200" y="4648200"/>
              <a:ext cx="457200" cy="4572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r">
                <a:defRPr/>
              </a:pPr>
              <a:endParaRPr lang="en-US" dirty="0">
                <a:solidFill>
                  <a:schemeClr val="bg1"/>
                </a:solidFill>
              </a:endParaRPr>
            </a:p>
          </p:txBody>
        </p:sp>
        <p:sp>
          <p:nvSpPr>
            <p:cNvPr id="36886" name="Oval 22"/>
            <p:cNvSpPr>
              <a:spLocks noChangeArrowheads="1"/>
            </p:cNvSpPr>
            <p:nvPr/>
          </p:nvSpPr>
          <p:spPr bwMode="auto">
            <a:xfrm>
              <a:off x="5105400" y="3962400"/>
              <a:ext cx="457200" cy="4572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r">
                <a:defRPr/>
              </a:pPr>
              <a:endParaRPr lang="en-US" dirty="0">
                <a:solidFill>
                  <a:schemeClr val="bg1"/>
                </a:solidFill>
              </a:endParaRPr>
            </a:p>
          </p:txBody>
        </p:sp>
        <p:sp>
          <p:nvSpPr>
            <p:cNvPr id="36887" name="Oval 23"/>
            <p:cNvSpPr>
              <a:spLocks noChangeArrowheads="1"/>
            </p:cNvSpPr>
            <p:nvPr/>
          </p:nvSpPr>
          <p:spPr bwMode="auto">
            <a:xfrm>
              <a:off x="5105400" y="3200400"/>
              <a:ext cx="457200" cy="4572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r">
                <a:defRPr/>
              </a:pPr>
              <a:endParaRPr lang="en-US" dirty="0">
                <a:solidFill>
                  <a:schemeClr val="bg1"/>
                </a:solidFill>
              </a:endParaRPr>
            </a:p>
          </p:txBody>
        </p:sp>
        <p:sp>
          <p:nvSpPr>
            <p:cNvPr id="36888" name="Oval 24"/>
            <p:cNvSpPr>
              <a:spLocks noChangeArrowheads="1"/>
            </p:cNvSpPr>
            <p:nvPr/>
          </p:nvSpPr>
          <p:spPr bwMode="auto">
            <a:xfrm>
              <a:off x="5105400" y="2438400"/>
              <a:ext cx="457200" cy="4572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r">
                <a:defRPr/>
              </a:pPr>
              <a:endParaRPr lang="en-US" dirty="0">
                <a:solidFill>
                  <a:schemeClr val="bg1"/>
                </a:solidFill>
              </a:endParaRPr>
            </a:p>
          </p:txBody>
        </p:sp>
        <p:sp>
          <p:nvSpPr>
            <p:cNvPr id="36889" name="Oval 25"/>
            <p:cNvSpPr>
              <a:spLocks noChangeArrowheads="1"/>
            </p:cNvSpPr>
            <p:nvPr/>
          </p:nvSpPr>
          <p:spPr bwMode="auto">
            <a:xfrm>
              <a:off x="5105400" y="1676400"/>
              <a:ext cx="457200" cy="4572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r">
                <a:defRPr/>
              </a:pPr>
              <a:endParaRPr lang="en-US" dirty="0">
                <a:solidFill>
                  <a:schemeClr val="bg1"/>
                </a:solidFill>
              </a:endParaRPr>
            </a:p>
          </p:txBody>
        </p:sp>
        <p:sp>
          <p:nvSpPr>
            <p:cNvPr id="36890" name="Oval 26"/>
            <p:cNvSpPr>
              <a:spLocks noChangeArrowheads="1"/>
            </p:cNvSpPr>
            <p:nvPr/>
          </p:nvSpPr>
          <p:spPr bwMode="auto">
            <a:xfrm>
              <a:off x="6477000" y="4038600"/>
              <a:ext cx="457200" cy="4572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r">
                <a:defRPr/>
              </a:pPr>
              <a:endParaRPr lang="en-US" dirty="0">
                <a:solidFill>
                  <a:schemeClr val="bg1"/>
                </a:solidFill>
              </a:endParaRPr>
            </a:p>
          </p:txBody>
        </p:sp>
        <p:sp>
          <p:nvSpPr>
            <p:cNvPr id="36891" name="Oval 27"/>
            <p:cNvSpPr>
              <a:spLocks noChangeArrowheads="1"/>
            </p:cNvSpPr>
            <p:nvPr/>
          </p:nvSpPr>
          <p:spPr bwMode="auto">
            <a:xfrm>
              <a:off x="6400800" y="2743200"/>
              <a:ext cx="457200" cy="4572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r">
                <a:defRPr/>
              </a:pPr>
              <a:endParaRPr lang="en-US" dirty="0">
                <a:solidFill>
                  <a:schemeClr val="bg1"/>
                </a:solidFill>
              </a:endParaRPr>
            </a:p>
          </p:txBody>
        </p:sp>
        <p:sp>
          <p:nvSpPr>
            <p:cNvPr id="36892" name="Oval 28"/>
            <p:cNvSpPr>
              <a:spLocks noChangeArrowheads="1"/>
            </p:cNvSpPr>
            <p:nvPr/>
          </p:nvSpPr>
          <p:spPr bwMode="auto">
            <a:xfrm>
              <a:off x="5029200" y="5334000"/>
              <a:ext cx="457200" cy="4572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r">
                <a:defRPr/>
              </a:pPr>
              <a:endParaRPr lang="en-US" dirty="0">
                <a:solidFill>
                  <a:schemeClr val="bg1"/>
                </a:solidFill>
              </a:endParaRPr>
            </a:p>
          </p:txBody>
        </p:sp>
        <p:sp>
          <p:nvSpPr>
            <p:cNvPr id="81" name="Oval 4"/>
            <p:cNvSpPr>
              <a:spLocks noChangeArrowheads="1"/>
            </p:cNvSpPr>
            <p:nvPr/>
          </p:nvSpPr>
          <p:spPr bwMode="auto">
            <a:xfrm>
              <a:off x="533400" y="2971800"/>
              <a:ext cx="1219200" cy="12192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ctr">
                <a:defRPr/>
              </a:pPr>
              <a:r>
                <a:rPr lang="en-US" sz="3000" b="1" dirty="0">
                  <a:solidFill>
                    <a:schemeClr val="bg1"/>
                  </a:solidFill>
                  <a:cs typeface="Arial Narrow"/>
                </a:rPr>
                <a:t>YOU</a:t>
              </a:r>
            </a:p>
          </p:txBody>
        </p:sp>
        <p:sp>
          <p:nvSpPr>
            <p:cNvPr id="86" name="Oval 4"/>
            <p:cNvSpPr>
              <a:spLocks noChangeArrowheads="1"/>
            </p:cNvSpPr>
            <p:nvPr/>
          </p:nvSpPr>
          <p:spPr bwMode="auto">
            <a:xfrm>
              <a:off x="7162800" y="2971800"/>
              <a:ext cx="1219200" cy="121920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ctr">
                <a:defRPr/>
              </a:pPr>
              <a:r>
                <a:rPr lang="en-US" sz="3000" b="1" dirty="0">
                  <a:solidFill>
                    <a:schemeClr val="bg1"/>
                  </a:solidFill>
                  <a:cs typeface="Arial Narrow"/>
                </a:rPr>
                <a:t>GOALS</a:t>
              </a:r>
            </a:p>
          </p:txBody>
        </p:sp>
      </p:grpSp>
    </p:spTree>
    <p:extLst>
      <p:ext uri="{BB962C8B-B14F-4D97-AF65-F5344CB8AC3E}">
        <p14:creationId xmlns:p14="http://schemas.microsoft.com/office/powerpoint/2010/main" val="215350563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2704807"/>
            <a:ext cx="10515600" cy="2455916"/>
          </a:xfrm>
        </p:spPr>
        <p:txBody>
          <a:bodyPr>
            <a:normAutofit/>
          </a:bodyPr>
          <a:lstStyle/>
          <a:p>
            <a:r>
              <a:rPr lang="en-US" dirty="0"/>
              <a:t>Employer Engagement</a:t>
            </a:r>
          </a:p>
        </p:txBody>
      </p:sp>
      <p:sp>
        <p:nvSpPr>
          <p:cNvPr id="6" name="Text Placeholder 5"/>
          <p:cNvSpPr>
            <a:spLocks noGrp="1"/>
          </p:cNvSpPr>
          <p:nvPr>
            <p:ph type="body" idx="1"/>
          </p:nvPr>
        </p:nvSpPr>
        <p:spPr>
          <a:xfrm>
            <a:off x="831850" y="5160723"/>
            <a:ext cx="10515600" cy="612053"/>
          </a:xfrm>
        </p:spPr>
        <p:txBody>
          <a:bodyPr>
            <a:normAutofit/>
          </a:bodyPr>
          <a:lstStyle/>
          <a:p>
            <a:r>
              <a:rPr lang="en-US" sz="2400" dirty="0"/>
              <a:t>Reframing how we approach and partner with business</a:t>
            </a:r>
          </a:p>
        </p:txBody>
      </p:sp>
      <p:sp>
        <p:nvSpPr>
          <p:cNvPr id="4" name="Slide Number Placeholder 3"/>
          <p:cNvSpPr>
            <a:spLocks noGrp="1"/>
          </p:cNvSpPr>
          <p:nvPr>
            <p:ph type="sldNum" sz="quarter" idx="12"/>
          </p:nvPr>
        </p:nvSpPr>
        <p:spPr/>
        <p:txBody>
          <a:bodyPr/>
          <a:lstStyle/>
          <a:p>
            <a:fld id="{EE088E80-DDED-4E0A-A7AA-A3FE6FA3F075}" type="slidenum">
              <a:rPr lang="en-US" smtClean="0"/>
              <a:t>72</a:t>
            </a:fld>
            <a:endParaRPr lang="en-US" dirty="0"/>
          </a:p>
        </p:txBody>
      </p:sp>
    </p:spTree>
    <p:extLst>
      <p:ext uri="{BB962C8B-B14F-4D97-AF65-F5344CB8AC3E}">
        <p14:creationId xmlns:p14="http://schemas.microsoft.com/office/powerpoint/2010/main" val="20697833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Rectangle 2"/>
          <p:cNvSpPr>
            <a:spLocks noGrp="1" noChangeArrowheads="1"/>
          </p:cNvSpPr>
          <p:nvPr>
            <p:ph type="title" idx="4294967295"/>
          </p:nvPr>
        </p:nvSpPr>
        <p:spPr>
          <a:xfrm>
            <a:off x="1416952" y="590748"/>
            <a:ext cx="8151814" cy="609600"/>
          </a:xfrm>
        </p:spPr>
        <p:txBody>
          <a:bodyPr>
            <a:noAutofit/>
          </a:bodyPr>
          <a:lstStyle/>
          <a:p>
            <a:pPr eaLnBrk="1" hangingPunct="1"/>
            <a:r>
              <a:rPr lang="en-US" altLang="en-US" sz="4000" dirty="0"/>
              <a:t>Job Development Process</a:t>
            </a:r>
          </a:p>
        </p:txBody>
      </p:sp>
      <p:sp>
        <p:nvSpPr>
          <p:cNvPr id="12" name="TextBox 11"/>
          <p:cNvSpPr txBox="1">
            <a:spLocks noChangeArrowheads="1"/>
          </p:cNvSpPr>
          <p:nvPr/>
        </p:nvSpPr>
        <p:spPr bwMode="auto">
          <a:xfrm>
            <a:off x="2863635" y="1463934"/>
            <a:ext cx="33273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7200" b="1">
                <a:solidFill>
                  <a:srgbClr val="FF8000"/>
                </a:solidFill>
                <a:latin typeface="Arial Narrow" panose="020B0606020202030204" pitchFamily="34" charset="0"/>
                <a:ea typeface="ＭＳ Ｐゴシック" panose="020B0600070205080204" pitchFamily="34" charset="-128"/>
              </a:defRPr>
            </a:lvl1pPr>
            <a:lvl2pPr marL="742950" indent="-285750" eaLnBrk="0" hangingPunct="0">
              <a:defRPr sz="7200" b="1">
                <a:solidFill>
                  <a:srgbClr val="FF8000"/>
                </a:solidFill>
                <a:latin typeface="Arial Narrow" panose="020B0606020202030204" pitchFamily="34" charset="0"/>
                <a:ea typeface="ＭＳ Ｐゴシック" panose="020B0600070205080204" pitchFamily="34" charset="-128"/>
              </a:defRPr>
            </a:lvl2pPr>
            <a:lvl3pPr marL="1143000" indent="-228600" eaLnBrk="0" hangingPunct="0">
              <a:defRPr sz="7200" b="1">
                <a:solidFill>
                  <a:srgbClr val="FF8000"/>
                </a:solidFill>
                <a:latin typeface="Arial Narrow" panose="020B0606020202030204" pitchFamily="34" charset="0"/>
                <a:ea typeface="ＭＳ Ｐゴシック" panose="020B0600070205080204" pitchFamily="34" charset="-128"/>
              </a:defRPr>
            </a:lvl3pPr>
            <a:lvl4pPr marL="1600200" indent="-228600" eaLnBrk="0" hangingPunct="0">
              <a:defRPr sz="7200" b="1">
                <a:solidFill>
                  <a:srgbClr val="FF8000"/>
                </a:solidFill>
                <a:latin typeface="Arial Narrow" panose="020B0606020202030204" pitchFamily="34" charset="0"/>
                <a:ea typeface="ＭＳ Ｐゴシック" panose="020B0600070205080204" pitchFamily="34" charset="-128"/>
              </a:defRPr>
            </a:lvl4pPr>
            <a:lvl5pPr marL="2057400" indent="-228600" eaLnBrk="0" hangingPunct="0">
              <a:defRPr sz="7200" b="1">
                <a:solidFill>
                  <a:srgbClr val="FF8000"/>
                </a:solidFill>
                <a:latin typeface="Arial Narrow" panose="020B0606020202030204" pitchFamily="34" charset="0"/>
                <a:ea typeface="ＭＳ Ｐゴシック" panose="020B0600070205080204" pitchFamily="34" charset="-128"/>
              </a:defRPr>
            </a:lvl5pPr>
            <a:lvl6pPr marL="2514600" indent="-228600" algn="r" eaLnBrk="0" fontAlgn="base" hangingPunct="0">
              <a:lnSpc>
                <a:spcPct val="70000"/>
              </a:lnSpc>
              <a:spcBef>
                <a:spcPct val="0"/>
              </a:spcBef>
              <a:spcAft>
                <a:spcPct val="0"/>
              </a:spcAft>
              <a:defRPr sz="7200" b="1">
                <a:solidFill>
                  <a:srgbClr val="FF8000"/>
                </a:solidFill>
                <a:latin typeface="Arial Narrow" panose="020B0606020202030204" pitchFamily="34" charset="0"/>
                <a:ea typeface="ＭＳ Ｐゴシック" panose="020B0600070205080204" pitchFamily="34" charset="-128"/>
              </a:defRPr>
            </a:lvl6pPr>
            <a:lvl7pPr marL="2971800" indent="-228600" algn="r" eaLnBrk="0" fontAlgn="base" hangingPunct="0">
              <a:lnSpc>
                <a:spcPct val="70000"/>
              </a:lnSpc>
              <a:spcBef>
                <a:spcPct val="0"/>
              </a:spcBef>
              <a:spcAft>
                <a:spcPct val="0"/>
              </a:spcAft>
              <a:defRPr sz="7200" b="1">
                <a:solidFill>
                  <a:srgbClr val="FF8000"/>
                </a:solidFill>
                <a:latin typeface="Arial Narrow" panose="020B0606020202030204" pitchFamily="34" charset="0"/>
                <a:ea typeface="ＭＳ Ｐゴシック" panose="020B0600070205080204" pitchFamily="34" charset="-128"/>
              </a:defRPr>
            </a:lvl7pPr>
            <a:lvl8pPr marL="3429000" indent="-228600" algn="r" eaLnBrk="0" fontAlgn="base" hangingPunct="0">
              <a:lnSpc>
                <a:spcPct val="70000"/>
              </a:lnSpc>
              <a:spcBef>
                <a:spcPct val="0"/>
              </a:spcBef>
              <a:spcAft>
                <a:spcPct val="0"/>
              </a:spcAft>
              <a:defRPr sz="7200" b="1">
                <a:solidFill>
                  <a:srgbClr val="FF8000"/>
                </a:solidFill>
                <a:latin typeface="Arial Narrow" panose="020B0606020202030204" pitchFamily="34" charset="0"/>
                <a:ea typeface="ＭＳ Ｐゴシック" panose="020B0600070205080204" pitchFamily="34" charset="-128"/>
              </a:defRPr>
            </a:lvl8pPr>
            <a:lvl9pPr marL="3886200" indent="-228600" algn="r" eaLnBrk="0" fontAlgn="base" hangingPunct="0">
              <a:lnSpc>
                <a:spcPct val="70000"/>
              </a:lnSpc>
              <a:spcBef>
                <a:spcPct val="0"/>
              </a:spcBef>
              <a:spcAft>
                <a:spcPct val="0"/>
              </a:spcAft>
              <a:defRPr sz="7200" b="1">
                <a:solidFill>
                  <a:srgbClr val="FF8000"/>
                </a:solidFill>
                <a:latin typeface="Arial Narrow" panose="020B0606020202030204" pitchFamily="34" charset="0"/>
                <a:ea typeface="ＭＳ Ｐゴシック" panose="020B0600070205080204" pitchFamily="34" charset="-128"/>
              </a:defRPr>
            </a:lvl9pPr>
          </a:lstStyle>
          <a:p>
            <a:pPr eaLnBrk="1" hangingPunct="1"/>
            <a:r>
              <a:rPr lang="en-US" altLang="en-US" sz="3600" b="0" dirty="0">
                <a:solidFill>
                  <a:schemeClr val="tx1"/>
                </a:solidFill>
                <a:latin typeface="+mn-lt"/>
              </a:rPr>
              <a:t>Employer Contact</a:t>
            </a:r>
          </a:p>
        </p:txBody>
      </p:sp>
      <p:cxnSp>
        <p:nvCxnSpPr>
          <p:cNvPr id="3" name="Curved Connector 2"/>
          <p:cNvCxnSpPr>
            <a:cxnSpLocks noChangeShapeType="1"/>
          </p:cNvCxnSpPr>
          <p:nvPr/>
        </p:nvCxnSpPr>
        <p:spPr bwMode="auto">
          <a:xfrm>
            <a:off x="6332548" y="1764970"/>
            <a:ext cx="1521438" cy="742355"/>
          </a:xfrm>
          <a:prstGeom prst="curvedConnector2">
            <a:avLst/>
          </a:prstGeom>
          <a:noFill/>
          <a:ln w="174625" cap="sq">
            <a:solidFill>
              <a:schemeClr val="bg2">
                <a:lumMod val="20000"/>
                <a:lumOff val="80000"/>
              </a:schemeClr>
            </a:solidFill>
            <a:round/>
            <a:headEnd type="none" w="sm" len="sm"/>
            <a:tailEnd type="triangle" w="med" len="med"/>
          </a:ln>
          <a:effectLst>
            <a:outerShdw blurRad="63500" dist="23000" dir="5400000" rotWithShape="0">
              <a:srgbClr val="000000">
                <a:alpha val="34999"/>
              </a:srgbClr>
            </a:outerShdw>
          </a:effectLst>
        </p:spPr>
      </p:cxnSp>
      <p:sp>
        <p:nvSpPr>
          <p:cNvPr id="11" name="TextBox 10"/>
          <p:cNvSpPr txBox="1">
            <a:spLocks noChangeArrowheads="1"/>
          </p:cNvSpPr>
          <p:nvPr/>
        </p:nvSpPr>
        <p:spPr bwMode="auto">
          <a:xfrm>
            <a:off x="5649673" y="2433671"/>
            <a:ext cx="442287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7200" b="1">
                <a:solidFill>
                  <a:srgbClr val="FF8000"/>
                </a:solidFill>
                <a:latin typeface="Arial Narrow" panose="020B0606020202030204" pitchFamily="34" charset="0"/>
                <a:ea typeface="ＭＳ Ｐゴシック" panose="020B0600070205080204" pitchFamily="34" charset="-128"/>
              </a:defRPr>
            </a:lvl1pPr>
            <a:lvl2pPr marL="742950" indent="-285750" eaLnBrk="0" hangingPunct="0">
              <a:defRPr sz="7200" b="1">
                <a:solidFill>
                  <a:srgbClr val="FF8000"/>
                </a:solidFill>
                <a:latin typeface="Arial Narrow" panose="020B0606020202030204" pitchFamily="34" charset="0"/>
                <a:ea typeface="ＭＳ Ｐゴシック" panose="020B0600070205080204" pitchFamily="34" charset="-128"/>
              </a:defRPr>
            </a:lvl2pPr>
            <a:lvl3pPr marL="1143000" indent="-228600" eaLnBrk="0" hangingPunct="0">
              <a:defRPr sz="7200" b="1">
                <a:solidFill>
                  <a:srgbClr val="FF8000"/>
                </a:solidFill>
                <a:latin typeface="Arial Narrow" panose="020B0606020202030204" pitchFamily="34" charset="0"/>
                <a:ea typeface="ＭＳ Ｐゴシック" panose="020B0600070205080204" pitchFamily="34" charset="-128"/>
              </a:defRPr>
            </a:lvl3pPr>
            <a:lvl4pPr marL="1600200" indent="-228600" eaLnBrk="0" hangingPunct="0">
              <a:defRPr sz="7200" b="1">
                <a:solidFill>
                  <a:srgbClr val="FF8000"/>
                </a:solidFill>
                <a:latin typeface="Arial Narrow" panose="020B0606020202030204" pitchFamily="34" charset="0"/>
                <a:ea typeface="ＭＳ Ｐゴシック" panose="020B0600070205080204" pitchFamily="34" charset="-128"/>
              </a:defRPr>
            </a:lvl4pPr>
            <a:lvl5pPr marL="2057400" indent="-228600" eaLnBrk="0" hangingPunct="0">
              <a:defRPr sz="7200" b="1">
                <a:solidFill>
                  <a:srgbClr val="FF8000"/>
                </a:solidFill>
                <a:latin typeface="Arial Narrow" panose="020B0606020202030204" pitchFamily="34" charset="0"/>
                <a:ea typeface="ＭＳ Ｐゴシック" panose="020B0600070205080204" pitchFamily="34" charset="-128"/>
              </a:defRPr>
            </a:lvl5pPr>
            <a:lvl6pPr marL="2514600" indent="-228600" algn="r" eaLnBrk="0" fontAlgn="base" hangingPunct="0">
              <a:lnSpc>
                <a:spcPct val="70000"/>
              </a:lnSpc>
              <a:spcBef>
                <a:spcPct val="0"/>
              </a:spcBef>
              <a:spcAft>
                <a:spcPct val="0"/>
              </a:spcAft>
              <a:defRPr sz="7200" b="1">
                <a:solidFill>
                  <a:srgbClr val="FF8000"/>
                </a:solidFill>
                <a:latin typeface="Arial Narrow" panose="020B0606020202030204" pitchFamily="34" charset="0"/>
                <a:ea typeface="ＭＳ Ｐゴシック" panose="020B0600070205080204" pitchFamily="34" charset="-128"/>
              </a:defRPr>
            </a:lvl6pPr>
            <a:lvl7pPr marL="2971800" indent="-228600" algn="r" eaLnBrk="0" fontAlgn="base" hangingPunct="0">
              <a:lnSpc>
                <a:spcPct val="70000"/>
              </a:lnSpc>
              <a:spcBef>
                <a:spcPct val="0"/>
              </a:spcBef>
              <a:spcAft>
                <a:spcPct val="0"/>
              </a:spcAft>
              <a:defRPr sz="7200" b="1">
                <a:solidFill>
                  <a:srgbClr val="FF8000"/>
                </a:solidFill>
                <a:latin typeface="Arial Narrow" panose="020B0606020202030204" pitchFamily="34" charset="0"/>
                <a:ea typeface="ＭＳ Ｐゴシック" panose="020B0600070205080204" pitchFamily="34" charset="-128"/>
              </a:defRPr>
            </a:lvl7pPr>
            <a:lvl8pPr marL="3429000" indent="-228600" algn="r" eaLnBrk="0" fontAlgn="base" hangingPunct="0">
              <a:lnSpc>
                <a:spcPct val="70000"/>
              </a:lnSpc>
              <a:spcBef>
                <a:spcPct val="0"/>
              </a:spcBef>
              <a:spcAft>
                <a:spcPct val="0"/>
              </a:spcAft>
              <a:defRPr sz="7200" b="1">
                <a:solidFill>
                  <a:srgbClr val="FF8000"/>
                </a:solidFill>
                <a:latin typeface="Arial Narrow" panose="020B0606020202030204" pitchFamily="34" charset="0"/>
                <a:ea typeface="ＭＳ Ｐゴシック" panose="020B0600070205080204" pitchFamily="34" charset="-128"/>
              </a:defRPr>
            </a:lvl8pPr>
            <a:lvl9pPr marL="3886200" indent="-228600" algn="r" eaLnBrk="0" fontAlgn="base" hangingPunct="0">
              <a:lnSpc>
                <a:spcPct val="70000"/>
              </a:lnSpc>
              <a:spcBef>
                <a:spcPct val="0"/>
              </a:spcBef>
              <a:spcAft>
                <a:spcPct val="0"/>
              </a:spcAft>
              <a:defRPr sz="7200" b="1">
                <a:solidFill>
                  <a:srgbClr val="FF8000"/>
                </a:solidFill>
                <a:latin typeface="Arial Narrow" panose="020B0606020202030204" pitchFamily="34" charset="0"/>
                <a:ea typeface="ＭＳ Ｐゴシック" panose="020B0600070205080204" pitchFamily="34" charset="-128"/>
              </a:defRPr>
            </a:lvl9pPr>
          </a:lstStyle>
          <a:p>
            <a:pPr eaLnBrk="1" hangingPunct="1"/>
            <a:r>
              <a:rPr lang="en-US" altLang="en-US" sz="3600" b="0" dirty="0">
                <a:solidFill>
                  <a:schemeClr val="tx1"/>
                </a:solidFill>
                <a:latin typeface="+mn-lt"/>
              </a:rPr>
              <a:t>Informational Interview</a:t>
            </a:r>
          </a:p>
        </p:txBody>
      </p:sp>
      <p:cxnSp>
        <p:nvCxnSpPr>
          <p:cNvPr id="24" name="Curved Connector 23"/>
          <p:cNvCxnSpPr>
            <a:cxnSpLocks noChangeShapeType="1"/>
          </p:cNvCxnSpPr>
          <p:nvPr/>
        </p:nvCxnSpPr>
        <p:spPr bwMode="auto">
          <a:xfrm rot="5400000">
            <a:off x="6600992" y="2241057"/>
            <a:ext cx="984548" cy="2600887"/>
          </a:xfrm>
          <a:prstGeom prst="curvedConnector2">
            <a:avLst/>
          </a:prstGeom>
          <a:noFill/>
          <a:ln w="228600">
            <a:solidFill>
              <a:schemeClr val="bg2">
                <a:lumMod val="20000"/>
                <a:lumOff val="80000"/>
              </a:schemeClr>
            </a:solidFill>
            <a:round/>
            <a:headEnd/>
            <a:tailEnd type="triangle" w="med" len="med"/>
          </a:ln>
          <a:effectLst>
            <a:outerShdw blurRad="63500" dist="23000" dir="5400000" rotWithShape="0">
              <a:srgbClr val="000000">
                <a:alpha val="34999"/>
              </a:srgbClr>
            </a:outerShdw>
          </a:effectLst>
        </p:spPr>
      </p:cxnSp>
      <p:sp>
        <p:nvSpPr>
          <p:cNvPr id="16" name="TextBox 15"/>
          <p:cNvSpPr txBox="1">
            <a:spLocks noChangeArrowheads="1"/>
          </p:cNvSpPr>
          <p:nvPr/>
        </p:nvSpPr>
        <p:spPr bwMode="auto">
          <a:xfrm>
            <a:off x="3304891" y="3756776"/>
            <a:ext cx="238097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7200" b="1">
                <a:solidFill>
                  <a:srgbClr val="FF8000"/>
                </a:solidFill>
                <a:latin typeface="Arial Narrow" panose="020B0606020202030204" pitchFamily="34" charset="0"/>
                <a:ea typeface="ＭＳ Ｐゴシック" panose="020B0600070205080204" pitchFamily="34" charset="-128"/>
              </a:defRPr>
            </a:lvl1pPr>
            <a:lvl2pPr marL="742950" indent="-285750" eaLnBrk="0" hangingPunct="0">
              <a:defRPr sz="7200" b="1">
                <a:solidFill>
                  <a:srgbClr val="FF8000"/>
                </a:solidFill>
                <a:latin typeface="Arial Narrow" panose="020B0606020202030204" pitchFamily="34" charset="0"/>
                <a:ea typeface="ＭＳ Ｐゴシック" panose="020B0600070205080204" pitchFamily="34" charset="-128"/>
              </a:defRPr>
            </a:lvl2pPr>
            <a:lvl3pPr marL="1143000" indent="-228600" eaLnBrk="0" hangingPunct="0">
              <a:defRPr sz="7200" b="1">
                <a:solidFill>
                  <a:srgbClr val="FF8000"/>
                </a:solidFill>
                <a:latin typeface="Arial Narrow" panose="020B0606020202030204" pitchFamily="34" charset="0"/>
                <a:ea typeface="ＭＳ Ｐゴシック" panose="020B0600070205080204" pitchFamily="34" charset="-128"/>
              </a:defRPr>
            </a:lvl3pPr>
            <a:lvl4pPr marL="1600200" indent="-228600" eaLnBrk="0" hangingPunct="0">
              <a:defRPr sz="7200" b="1">
                <a:solidFill>
                  <a:srgbClr val="FF8000"/>
                </a:solidFill>
                <a:latin typeface="Arial Narrow" panose="020B0606020202030204" pitchFamily="34" charset="0"/>
                <a:ea typeface="ＭＳ Ｐゴシック" panose="020B0600070205080204" pitchFamily="34" charset="-128"/>
              </a:defRPr>
            </a:lvl4pPr>
            <a:lvl5pPr marL="2057400" indent="-228600" eaLnBrk="0" hangingPunct="0">
              <a:defRPr sz="7200" b="1">
                <a:solidFill>
                  <a:srgbClr val="FF8000"/>
                </a:solidFill>
                <a:latin typeface="Arial Narrow" panose="020B0606020202030204" pitchFamily="34" charset="0"/>
                <a:ea typeface="ＭＳ Ｐゴシック" panose="020B0600070205080204" pitchFamily="34" charset="-128"/>
              </a:defRPr>
            </a:lvl5pPr>
            <a:lvl6pPr marL="2514600" indent="-228600" algn="r" eaLnBrk="0" fontAlgn="base" hangingPunct="0">
              <a:lnSpc>
                <a:spcPct val="70000"/>
              </a:lnSpc>
              <a:spcBef>
                <a:spcPct val="0"/>
              </a:spcBef>
              <a:spcAft>
                <a:spcPct val="0"/>
              </a:spcAft>
              <a:defRPr sz="7200" b="1">
                <a:solidFill>
                  <a:srgbClr val="FF8000"/>
                </a:solidFill>
                <a:latin typeface="Arial Narrow" panose="020B0606020202030204" pitchFamily="34" charset="0"/>
                <a:ea typeface="ＭＳ Ｐゴシック" panose="020B0600070205080204" pitchFamily="34" charset="-128"/>
              </a:defRPr>
            </a:lvl6pPr>
            <a:lvl7pPr marL="2971800" indent="-228600" algn="r" eaLnBrk="0" fontAlgn="base" hangingPunct="0">
              <a:lnSpc>
                <a:spcPct val="70000"/>
              </a:lnSpc>
              <a:spcBef>
                <a:spcPct val="0"/>
              </a:spcBef>
              <a:spcAft>
                <a:spcPct val="0"/>
              </a:spcAft>
              <a:defRPr sz="7200" b="1">
                <a:solidFill>
                  <a:srgbClr val="FF8000"/>
                </a:solidFill>
                <a:latin typeface="Arial Narrow" panose="020B0606020202030204" pitchFamily="34" charset="0"/>
                <a:ea typeface="ＭＳ Ｐゴシック" panose="020B0600070205080204" pitchFamily="34" charset="-128"/>
              </a:defRPr>
            </a:lvl7pPr>
            <a:lvl8pPr marL="3429000" indent="-228600" algn="r" eaLnBrk="0" fontAlgn="base" hangingPunct="0">
              <a:lnSpc>
                <a:spcPct val="70000"/>
              </a:lnSpc>
              <a:spcBef>
                <a:spcPct val="0"/>
              </a:spcBef>
              <a:spcAft>
                <a:spcPct val="0"/>
              </a:spcAft>
              <a:defRPr sz="7200" b="1">
                <a:solidFill>
                  <a:srgbClr val="FF8000"/>
                </a:solidFill>
                <a:latin typeface="Arial Narrow" panose="020B0606020202030204" pitchFamily="34" charset="0"/>
                <a:ea typeface="ＭＳ Ｐゴシック" panose="020B0600070205080204" pitchFamily="34" charset="-128"/>
              </a:defRPr>
            </a:lvl8pPr>
            <a:lvl9pPr marL="3886200" indent="-228600" algn="r" eaLnBrk="0" fontAlgn="base" hangingPunct="0">
              <a:lnSpc>
                <a:spcPct val="70000"/>
              </a:lnSpc>
              <a:spcBef>
                <a:spcPct val="0"/>
              </a:spcBef>
              <a:spcAft>
                <a:spcPct val="0"/>
              </a:spcAft>
              <a:defRPr sz="7200" b="1">
                <a:solidFill>
                  <a:srgbClr val="FF8000"/>
                </a:solidFill>
                <a:latin typeface="Arial Narrow" panose="020B0606020202030204" pitchFamily="34" charset="0"/>
                <a:ea typeface="ＭＳ Ｐゴシック" panose="020B0600070205080204" pitchFamily="34" charset="-128"/>
              </a:defRPr>
            </a:lvl9pPr>
          </a:lstStyle>
          <a:p>
            <a:pPr eaLnBrk="1" hangingPunct="1"/>
            <a:r>
              <a:rPr lang="en-US" altLang="en-US" sz="3600" b="0" dirty="0">
                <a:solidFill>
                  <a:schemeClr val="tx1"/>
                </a:solidFill>
                <a:latin typeface="+mn-lt"/>
              </a:rPr>
              <a:t>Presentation</a:t>
            </a:r>
          </a:p>
        </p:txBody>
      </p:sp>
      <p:cxnSp>
        <p:nvCxnSpPr>
          <p:cNvPr id="21" name="Curved Connector 20"/>
          <p:cNvCxnSpPr>
            <a:cxnSpLocks noChangeShapeType="1"/>
          </p:cNvCxnSpPr>
          <p:nvPr/>
        </p:nvCxnSpPr>
        <p:spPr bwMode="auto">
          <a:xfrm rot="16200000" flipH="1">
            <a:off x="5153903" y="3690838"/>
            <a:ext cx="677913" cy="1994964"/>
          </a:xfrm>
          <a:prstGeom prst="curvedConnector2">
            <a:avLst/>
          </a:prstGeom>
          <a:noFill/>
          <a:ln w="228600">
            <a:solidFill>
              <a:schemeClr val="bg2">
                <a:lumMod val="20000"/>
                <a:lumOff val="80000"/>
              </a:schemeClr>
            </a:solidFill>
            <a:round/>
            <a:headEnd/>
            <a:tailEnd type="triangle" w="med" len="med"/>
          </a:ln>
          <a:effectLst>
            <a:outerShdw blurRad="63500" dist="23000" dir="5400000" rotWithShape="0">
              <a:srgbClr val="000000">
                <a:alpha val="34999"/>
              </a:srgbClr>
            </a:outerShdw>
          </a:effectLst>
        </p:spPr>
      </p:cxnSp>
      <p:sp>
        <p:nvSpPr>
          <p:cNvPr id="14" name="TextBox 13"/>
          <p:cNvSpPr txBox="1">
            <a:spLocks noChangeArrowheads="1"/>
          </p:cNvSpPr>
          <p:nvPr/>
        </p:nvSpPr>
        <p:spPr bwMode="auto">
          <a:xfrm>
            <a:off x="6490342" y="4711688"/>
            <a:ext cx="227775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7200" b="1">
                <a:solidFill>
                  <a:srgbClr val="FF8000"/>
                </a:solidFill>
                <a:latin typeface="Arial Narrow" panose="020B0606020202030204" pitchFamily="34" charset="0"/>
                <a:ea typeface="ＭＳ Ｐゴシック" panose="020B0600070205080204" pitchFamily="34" charset="-128"/>
              </a:defRPr>
            </a:lvl1pPr>
            <a:lvl2pPr marL="742950" indent="-285750" eaLnBrk="0" hangingPunct="0">
              <a:defRPr sz="7200" b="1">
                <a:solidFill>
                  <a:srgbClr val="FF8000"/>
                </a:solidFill>
                <a:latin typeface="Arial Narrow" panose="020B0606020202030204" pitchFamily="34" charset="0"/>
                <a:ea typeface="ＭＳ Ｐゴシック" panose="020B0600070205080204" pitchFamily="34" charset="-128"/>
              </a:defRPr>
            </a:lvl2pPr>
            <a:lvl3pPr marL="1143000" indent="-228600" eaLnBrk="0" hangingPunct="0">
              <a:defRPr sz="7200" b="1">
                <a:solidFill>
                  <a:srgbClr val="FF8000"/>
                </a:solidFill>
                <a:latin typeface="Arial Narrow" panose="020B0606020202030204" pitchFamily="34" charset="0"/>
                <a:ea typeface="ＭＳ Ｐゴシック" panose="020B0600070205080204" pitchFamily="34" charset="-128"/>
              </a:defRPr>
            </a:lvl3pPr>
            <a:lvl4pPr marL="1600200" indent="-228600" eaLnBrk="0" hangingPunct="0">
              <a:defRPr sz="7200" b="1">
                <a:solidFill>
                  <a:srgbClr val="FF8000"/>
                </a:solidFill>
                <a:latin typeface="Arial Narrow" panose="020B0606020202030204" pitchFamily="34" charset="0"/>
                <a:ea typeface="ＭＳ Ｐゴシック" panose="020B0600070205080204" pitchFamily="34" charset="-128"/>
              </a:defRPr>
            </a:lvl4pPr>
            <a:lvl5pPr marL="2057400" indent="-228600" eaLnBrk="0" hangingPunct="0">
              <a:defRPr sz="7200" b="1">
                <a:solidFill>
                  <a:srgbClr val="FF8000"/>
                </a:solidFill>
                <a:latin typeface="Arial Narrow" panose="020B0606020202030204" pitchFamily="34" charset="0"/>
                <a:ea typeface="ＭＳ Ｐゴシック" panose="020B0600070205080204" pitchFamily="34" charset="-128"/>
              </a:defRPr>
            </a:lvl5pPr>
            <a:lvl6pPr marL="2514600" indent="-228600" algn="r" eaLnBrk="0" fontAlgn="base" hangingPunct="0">
              <a:lnSpc>
                <a:spcPct val="70000"/>
              </a:lnSpc>
              <a:spcBef>
                <a:spcPct val="0"/>
              </a:spcBef>
              <a:spcAft>
                <a:spcPct val="0"/>
              </a:spcAft>
              <a:defRPr sz="7200" b="1">
                <a:solidFill>
                  <a:srgbClr val="FF8000"/>
                </a:solidFill>
                <a:latin typeface="Arial Narrow" panose="020B0606020202030204" pitchFamily="34" charset="0"/>
                <a:ea typeface="ＭＳ Ｐゴシック" panose="020B0600070205080204" pitchFamily="34" charset="-128"/>
              </a:defRPr>
            </a:lvl6pPr>
            <a:lvl7pPr marL="2971800" indent="-228600" algn="r" eaLnBrk="0" fontAlgn="base" hangingPunct="0">
              <a:lnSpc>
                <a:spcPct val="70000"/>
              </a:lnSpc>
              <a:spcBef>
                <a:spcPct val="0"/>
              </a:spcBef>
              <a:spcAft>
                <a:spcPct val="0"/>
              </a:spcAft>
              <a:defRPr sz="7200" b="1">
                <a:solidFill>
                  <a:srgbClr val="FF8000"/>
                </a:solidFill>
                <a:latin typeface="Arial Narrow" panose="020B0606020202030204" pitchFamily="34" charset="0"/>
                <a:ea typeface="ＭＳ Ｐゴシック" panose="020B0600070205080204" pitchFamily="34" charset="-128"/>
              </a:defRPr>
            </a:lvl7pPr>
            <a:lvl8pPr marL="3429000" indent="-228600" algn="r" eaLnBrk="0" fontAlgn="base" hangingPunct="0">
              <a:lnSpc>
                <a:spcPct val="70000"/>
              </a:lnSpc>
              <a:spcBef>
                <a:spcPct val="0"/>
              </a:spcBef>
              <a:spcAft>
                <a:spcPct val="0"/>
              </a:spcAft>
              <a:defRPr sz="7200" b="1">
                <a:solidFill>
                  <a:srgbClr val="FF8000"/>
                </a:solidFill>
                <a:latin typeface="Arial Narrow" panose="020B0606020202030204" pitchFamily="34" charset="0"/>
                <a:ea typeface="ＭＳ Ｐゴシック" panose="020B0600070205080204" pitchFamily="34" charset="-128"/>
              </a:defRPr>
            </a:lvl8pPr>
            <a:lvl9pPr marL="3886200" indent="-228600" algn="r" eaLnBrk="0" fontAlgn="base" hangingPunct="0">
              <a:lnSpc>
                <a:spcPct val="70000"/>
              </a:lnSpc>
              <a:spcBef>
                <a:spcPct val="0"/>
              </a:spcBef>
              <a:spcAft>
                <a:spcPct val="0"/>
              </a:spcAft>
              <a:defRPr sz="7200" b="1">
                <a:solidFill>
                  <a:srgbClr val="FF8000"/>
                </a:solidFill>
                <a:latin typeface="Arial Narrow" panose="020B0606020202030204" pitchFamily="34" charset="0"/>
                <a:ea typeface="ＭＳ Ｐゴシック" panose="020B0600070205080204" pitchFamily="34" charset="-128"/>
              </a:defRPr>
            </a:lvl9pPr>
          </a:lstStyle>
          <a:p>
            <a:pPr eaLnBrk="1" hangingPunct="1"/>
            <a:r>
              <a:rPr lang="en-US" altLang="en-US" sz="3600" b="0" dirty="0">
                <a:solidFill>
                  <a:schemeClr val="tx1"/>
                </a:solidFill>
                <a:latin typeface="+mn-lt"/>
              </a:rPr>
              <a:t>Negotiation</a:t>
            </a:r>
          </a:p>
        </p:txBody>
      </p:sp>
      <p:cxnSp>
        <p:nvCxnSpPr>
          <p:cNvPr id="41" name="Curved Connector 40"/>
          <p:cNvCxnSpPr>
            <a:cxnSpLocks noChangeShapeType="1"/>
          </p:cNvCxnSpPr>
          <p:nvPr/>
        </p:nvCxnSpPr>
        <p:spPr bwMode="auto">
          <a:xfrm rot="5400000">
            <a:off x="6019481" y="4351529"/>
            <a:ext cx="730269" cy="2453872"/>
          </a:xfrm>
          <a:prstGeom prst="curvedConnector2">
            <a:avLst/>
          </a:prstGeom>
          <a:noFill/>
          <a:ln w="228600">
            <a:solidFill>
              <a:schemeClr val="bg2">
                <a:lumMod val="20000"/>
                <a:lumOff val="80000"/>
              </a:schemeClr>
            </a:solidFill>
            <a:round/>
            <a:headEnd/>
            <a:tailEnd type="triangle" w="med" len="med"/>
          </a:ln>
          <a:effectLst>
            <a:outerShdw blurRad="63500" dist="23000" dir="5400000" rotWithShape="0">
              <a:srgbClr val="000000">
                <a:alpha val="34999"/>
              </a:srgbClr>
            </a:outerShdw>
          </a:effectLst>
        </p:spPr>
      </p:cxnSp>
      <p:sp>
        <p:nvSpPr>
          <p:cNvPr id="13" name="TextBox 12"/>
          <p:cNvSpPr txBox="1">
            <a:spLocks noChangeArrowheads="1"/>
          </p:cNvSpPr>
          <p:nvPr/>
        </p:nvSpPr>
        <p:spPr bwMode="auto">
          <a:xfrm>
            <a:off x="3122625" y="5673820"/>
            <a:ext cx="202510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7200" b="1">
                <a:solidFill>
                  <a:srgbClr val="FF8000"/>
                </a:solidFill>
                <a:latin typeface="Arial Narrow" panose="020B0606020202030204" pitchFamily="34" charset="0"/>
                <a:ea typeface="ＭＳ Ｐゴシック" panose="020B0600070205080204" pitchFamily="34" charset="-128"/>
              </a:defRPr>
            </a:lvl1pPr>
            <a:lvl2pPr marL="742950" indent="-285750" eaLnBrk="0" hangingPunct="0">
              <a:defRPr sz="7200" b="1">
                <a:solidFill>
                  <a:srgbClr val="FF8000"/>
                </a:solidFill>
                <a:latin typeface="Arial Narrow" panose="020B0606020202030204" pitchFamily="34" charset="0"/>
                <a:ea typeface="ＭＳ Ｐゴシック" panose="020B0600070205080204" pitchFamily="34" charset="-128"/>
              </a:defRPr>
            </a:lvl2pPr>
            <a:lvl3pPr marL="1143000" indent="-228600" eaLnBrk="0" hangingPunct="0">
              <a:defRPr sz="7200" b="1">
                <a:solidFill>
                  <a:srgbClr val="FF8000"/>
                </a:solidFill>
                <a:latin typeface="Arial Narrow" panose="020B0606020202030204" pitchFamily="34" charset="0"/>
                <a:ea typeface="ＭＳ Ｐゴシック" panose="020B0600070205080204" pitchFamily="34" charset="-128"/>
              </a:defRPr>
            </a:lvl3pPr>
            <a:lvl4pPr marL="1600200" indent="-228600" eaLnBrk="0" hangingPunct="0">
              <a:defRPr sz="7200" b="1">
                <a:solidFill>
                  <a:srgbClr val="FF8000"/>
                </a:solidFill>
                <a:latin typeface="Arial Narrow" panose="020B0606020202030204" pitchFamily="34" charset="0"/>
                <a:ea typeface="ＭＳ Ｐゴシック" panose="020B0600070205080204" pitchFamily="34" charset="-128"/>
              </a:defRPr>
            </a:lvl4pPr>
            <a:lvl5pPr marL="2057400" indent="-228600" eaLnBrk="0" hangingPunct="0">
              <a:defRPr sz="7200" b="1">
                <a:solidFill>
                  <a:srgbClr val="FF8000"/>
                </a:solidFill>
                <a:latin typeface="Arial Narrow" panose="020B0606020202030204" pitchFamily="34" charset="0"/>
                <a:ea typeface="ＭＳ Ｐゴシック" panose="020B0600070205080204" pitchFamily="34" charset="-128"/>
              </a:defRPr>
            </a:lvl5pPr>
            <a:lvl6pPr marL="2514600" indent="-228600" algn="r" eaLnBrk="0" fontAlgn="base" hangingPunct="0">
              <a:lnSpc>
                <a:spcPct val="70000"/>
              </a:lnSpc>
              <a:spcBef>
                <a:spcPct val="0"/>
              </a:spcBef>
              <a:spcAft>
                <a:spcPct val="0"/>
              </a:spcAft>
              <a:defRPr sz="7200" b="1">
                <a:solidFill>
                  <a:srgbClr val="FF8000"/>
                </a:solidFill>
                <a:latin typeface="Arial Narrow" panose="020B0606020202030204" pitchFamily="34" charset="0"/>
                <a:ea typeface="ＭＳ Ｐゴシック" panose="020B0600070205080204" pitchFamily="34" charset="-128"/>
              </a:defRPr>
            </a:lvl6pPr>
            <a:lvl7pPr marL="2971800" indent="-228600" algn="r" eaLnBrk="0" fontAlgn="base" hangingPunct="0">
              <a:lnSpc>
                <a:spcPct val="70000"/>
              </a:lnSpc>
              <a:spcBef>
                <a:spcPct val="0"/>
              </a:spcBef>
              <a:spcAft>
                <a:spcPct val="0"/>
              </a:spcAft>
              <a:defRPr sz="7200" b="1">
                <a:solidFill>
                  <a:srgbClr val="FF8000"/>
                </a:solidFill>
                <a:latin typeface="Arial Narrow" panose="020B0606020202030204" pitchFamily="34" charset="0"/>
                <a:ea typeface="ＭＳ Ｐゴシック" panose="020B0600070205080204" pitchFamily="34" charset="-128"/>
              </a:defRPr>
            </a:lvl7pPr>
            <a:lvl8pPr marL="3429000" indent="-228600" algn="r" eaLnBrk="0" fontAlgn="base" hangingPunct="0">
              <a:lnSpc>
                <a:spcPct val="70000"/>
              </a:lnSpc>
              <a:spcBef>
                <a:spcPct val="0"/>
              </a:spcBef>
              <a:spcAft>
                <a:spcPct val="0"/>
              </a:spcAft>
              <a:defRPr sz="7200" b="1">
                <a:solidFill>
                  <a:srgbClr val="FF8000"/>
                </a:solidFill>
                <a:latin typeface="Arial Narrow" panose="020B0606020202030204" pitchFamily="34" charset="0"/>
                <a:ea typeface="ＭＳ Ｐゴシック" panose="020B0600070205080204" pitchFamily="34" charset="-128"/>
              </a:defRPr>
            </a:lvl8pPr>
            <a:lvl9pPr marL="3886200" indent="-228600" algn="r" eaLnBrk="0" fontAlgn="base" hangingPunct="0">
              <a:lnSpc>
                <a:spcPct val="70000"/>
              </a:lnSpc>
              <a:spcBef>
                <a:spcPct val="0"/>
              </a:spcBef>
              <a:spcAft>
                <a:spcPct val="0"/>
              </a:spcAft>
              <a:defRPr sz="7200" b="1">
                <a:solidFill>
                  <a:srgbClr val="FF8000"/>
                </a:solidFill>
                <a:latin typeface="Arial Narrow" panose="020B0606020202030204" pitchFamily="34" charset="0"/>
                <a:ea typeface="ＭＳ Ｐゴシック" panose="020B0600070205080204" pitchFamily="34" charset="-128"/>
              </a:defRPr>
            </a:lvl9pPr>
          </a:lstStyle>
          <a:p>
            <a:pPr eaLnBrk="1" hangingPunct="1"/>
            <a:r>
              <a:rPr lang="en-US" altLang="en-US" sz="3600" dirty="0">
                <a:solidFill>
                  <a:schemeClr val="tx1"/>
                </a:solidFill>
                <a:latin typeface="+mn-lt"/>
              </a:rPr>
              <a:t>Placement</a:t>
            </a:r>
          </a:p>
        </p:txBody>
      </p:sp>
    </p:spTree>
    <p:extLst>
      <p:ext uri="{BB962C8B-B14F-4D97-AF65-F5344CB8AC3E}">
        <p14:creationId xmlns:p14="http://schemas.microsoft.com/office/powerpoint/2010/main" val="380689615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par>
                          <p:cTn id="28" fill="hold" nodeType="afterGroup">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6" grpId="0"/>
      <p:bldP spid="14" grpId="0"/>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3935307"/>
            <a:ext cx="10515600" cy="1187838"/>
          </a:xfrm>
        </p:spPr>
        <p:txBody>
          <a:bodyPr>
            <a:noAutofit/>
          </a:bodyPr>
          <a:lstStyle/>
          <a:p>
            <a:r>
              <a:rPr lang="en-US" dirty="0"/>
              <a:t>Contact Employers:</a:t>
            </a:r>
            <a:br>
              <a:rPr lang="en-US" dirty="0"/>
            </a:br>
            <a:r>
              <a:rPr lang="en-US" sz="4000" dirty="0"/>
              <a:t>Check Your Message</a:t>
            </a:r>
          </a:p>
        </p:txBody>
      </p:sp>
      <p:sp>
        <p:nvSpPr>
          <p:cNvPr id="3" name="Content Placeholder 2"/>
          <p:cNvSpPr>
            <a:spLocks noGrp="1"/>
          </p:cNvSpPr>
          <p:nvPr>
            <p:ph type="body" idx="1"/>
          </p:nvPr>
        </p:nvSpPr>
        <p:spPr>
          <a:xfrm>
            <a:off x="831850" y="5123145"/>
            <a:ext cx="10515600" cy="649631"/>
          </a:xfrm>
        </p:spPr>
        <p:txBody>
          <a:bodyPr>
            <a:normAutofit/>
          </a:bodyPr>
          <a:lstStyle/>
          <a:p>
            <a:pPr>
              <a:spcBef>
                <a:spcPts val="600"/>
              </a:spcBef>
              <a:defRPr/>
            </a:pPr>
            <a:r>
              <a:rPr lang="en-US" sz="2400" dirty="0"/>
              <a:t>Social Service vs. Employment Service</a:t>
            </a:r>
          </a:p>
        </p:txBody>
      </p:sp>
      <p:sp>
        <p:nvSpPr>
          <p:cNvPr id="4" name="Slide Number Placeholder 3"/>
          <p:cNvSpPr>
            <a:spLocks noGrp="1"/>
          </p:cNvSpPr>
          <p:nvPr>
            <p:ph type="sldNum" sz="quarter" idx="12"/>
          </p:nvPr>
        </p:nvSpPr>
        <p:spPr/>
        <p:txBody>
          <a:bodyPr/>
          <a:lstStyle/>
          <a:p>
            <a:fld id="{DAB2635A-69B3-0346-A51E-80F2DF4B156A}" type="slidenum">
              <a:rPr lang="en-US" smtClean="0"/>
              <a:t>74</a:t>
            </a:fld>
            <a:endParaRPr lang="en-US" dirty="0"/>
          </a:p>
        </p:txBody>
      </p:sp>
    </p:spTree>
    <p:extLst>
      <p:ext uri="{BB962C8B-B14F-4D97-AF65-F5344CB8AC3E}">
        <p14:creationId xmlns:p14="http://schemas.microsoft.com/office/powerpoint/2010/main" val="5766329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a:bodyPr>
          <a:lstStyle/>
          <a:p>
            <a:pPr eaLnBrk="1" hangingPunct="1"/>
            <a:r>
              <a:rPr lang="en-US" altLang="en-US" sz="4000" dirty="0">
                <a:latin typeface="+mn-lt"/>
                <a:cs typeface="Arial Narrow" panose="020B0606020202030204" pitchFamily="34" charset="0"/>
              </a:rPr>
              <a:t>Key Things to Remember</a:t>
            </a:r>
          </a:p>
        </p:txBody>
      </p:sp>
      <p:sp>
        <p:nvSpPr>
          <p:cNvPr id="34819" name="Content Placeholder 2"/>
          <p:cNvSpPr>
            <a:spLocks noGrp="1"/>
          </p:cNvSpPr>
          <p:nvPr>
            <p:ph idx="1"/>
          </p:nvPr>
        </p:nvSpPr>
        <p:spPr/>
        <p:txBody>
          <a:bodyPr/>
          <a:lstStyle/>
          <a:p>
            <a:pPr eaLnBrk="1" hangingPunct="1">
              <a:buFont typeface="Wingdings" pitchFamily="2" charset="2"/>
              <a:buChar char="Ø"/>
            </a:pPr>
            <a:r>
              <a:rPr lang="en-US" altLang="en-US" sz="2400" dirty="0">
                <a:latin typeface="Arial Narrow" panose="020B0606020202030204" pitchFamily="34" charset="0"/>
                <a:cs typeface="Arial Narrow" panose="020B0606020202030204" pitchFamily="34" charset="0"/>
              </a:rPr>
              <a:t>Make it Brief – getting message across to a stranger in the time it takes to ride an elevator a few floors </a:t>
            </a:r>
          </a:p>
          <a:p>
            <a:pPr eaLnBrk="1" hangingPunct="1">
              <a:buFont typeface="Wingdings" pitchFamily="2" charset="2"/>
              <a:buChar char="Ø"/>
            </a:pPr>
            <a:r>
              <a:rPr lang="en-US" altLang="en-US" sz="2400" dirty="0">
                <a:latin typeface="Arial Narrow" panose="020B0606020202030204" pitchFamily="34" charset="0"/>
                <a:cs typeface="Arial Narrow" panose="020B0606020202030204" pitchFamily="34" charset="0"/>
              </a:rPr>
              <a:t>Remember to create positive image</a:t>
            </a:r>
          </a:p>
          <a:p>
            <a:pPr eaLnBrk="1" hangingPunct="1">
              <a:buFont typeface="Wingdings" pitchFamily="2" charset="2"/>
              <a:buChar char="Ø"/>
            </a:pPr>
            <a:r>
              <a:rPr lang="en-US" altLang="en-US" sz="2400" dirty="0">
                <a:latin typeface="Arial Narrow" panose="020B0606020202030204" pitchFamily="34" charset="0"/>
                <a:cs typeface="Arial Narrow" panose="020B0606020202030204" pitchFamily="34" charset="0"/>
              </a:rPr>
              <a:t>Convey competence/quality, not human service or charity</a:t>
            </a:r>
          </a:p>
          <a:p>
            <a:pPr eaLnBrk="1" hangingPunct="1">
              <a:buFont typeface="Wingdings" pitchFamily="2" charset="2"/>
              <a:buChar char="Ø"/>
            </a:pPr>
            <a:r>
              <a:rPr lang="en-US" altLang="en-US" sz="2400" dirty="0">
                <a:latin typeface="Arial Narrow" panose="020B0606020202030204" pitchFamily="34" charset="0"/>
                <a:cs typeface="Arial Narrow" panose="020B0606020202030204" pitchFamily="34" charset="0"/>
              </a:rPr>
              <a:t>EXCHANGE BUSINESS CARDS! </a:t>
            </a:r>
            <a:br>
              <a:rPr lang="en-US" altLang="en-US" sz="2400" dirty="0">
                <a:latin typeface="Arial Narrow" panose="020B0606020202030204" pitchFamily="34" charset="0"/>
                <a:cs typeface="Arial Narrow" panose="020B0606020202030204" pitchFamily="34" charset="0"/>
              </a:rPr>
            </a:br>
            <a:r>
              <a:rPr lang="en-US" altLang="en-US" sz="2400" dirty="0">
                <a:latin typeface="Arial Narrow" panose="020B0606020202030204" pitchFamily="34" charset="0"/>
                <a:cs typeface="Arial Narrow" panose="020B0606020202030204" pitchFamily="34" charset="0"/>
              </a:rPr>
              <a:t>An employer’s business card is like gold!</a:t>
            </a:r>
          </a:p>
          <a:p>
            <a:pPr eaLnBrk="1" hangingPunct="1"/>
            <a:endParaRPr lang="en-US" altLang="en-US" dirty="0">
              <a:latin typeface="Arial Narrow" panose="020B0606020202030204" pitchFamily="34" charset="0"/>
              <a:cs typeface="Arial Narrow" panose="020B0606020202030204" pitchFamily="34" charset="0"/>
            </a:endParaRPr>
          </a:p>
        </p:txBody>
      </p:sp>
      <p:sp>
        <p:nvSpPr>
          <p:cNvPr id="5" name="Slide Number Placeholder 4"/>
          <p:cNvSpPr>
            <a:spLocks noGrp="1"/>
          </p:cNvSpPr>
          <p:nvPr>
            <p:ph type="sldNum" sz="quarter" idx="11"/>
          </p:nvPr>
        </p:nvSpPr>
        <p:spPr>
          <a:xfrm>
            <a:off x="2764639" y="6459786"/>
            <a:ext cx="3617103"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dirty="0">
              <a:solidFill>
                <a:srgbClr val="7F7F7F"/>
              </a:solidFill>
              <a:latin typeface="Arial Narrow" panose="020B0606020202030204" pitchFamily="34" charset="0"/>
            </a:endParaRPr>
          </a:p>
        </p:txBody>
      </p:sp>
    </p:spTree>
    <p:extLst>
      <p:ext uri="{BB962C8B-B14F-4D97-AF65-F5344CB8AC3E}">
        <p14:creationId xmlns:p14="http://schemas.microsoft.com/office/powerpoint/2010/main" val="2289750639"/>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Use Positive Language and </a:t>
            </a:r>
            <a:br>
              <a:rPr lang="en-US" sz="4000" dirty="0"/>
            </a:br>
            <a:r>
              <a:rPr lang="en-US" sz="4000" dirty="0"/>
              <a:t>Business Terminology</a:t>
            </a:r>
          </a:p>
        </p:txBody>
      </p:sp>
      <p:sp>
        <p:nvSpPr>
          <p:cNvPr id="3" name="Content Placeholder 2"/>
          <p:cNvSpPr>
            <a:spLocks noGrp="1"/>
          </p:cNvSpPr>
          <p:nvPr>
            <p:ph idx="1"/>
          </p:nvPr>
        </p:nvSpPr>
        <p:spPr>
          <a:xfrm>
            <a:off x="935181" y="2065867"/>
            <a:ext cx="10889673" cy="4093275"/>
          </a:xfrm>
        </p:spPr>
        <p:txBody>
          <a:bodyPr>
            <a:normAutofit/>
          </a:bodyPr>
          <a:lstStyle/>
          <a:p>
            <a:pPr>
              <a:spcBef>
                <a:spcPts val="0"/>
              </a:spcBef>
              <a:buFont typeface="Wingdings" pitchFamily="2" charset="2"/>
              <a:buChar char="Ø"/>
              <a:defRPr/>
            </a:pPr>
            <a:r>
              <a:rPr lang="en-US" sz="2400" dirty="0"/>
              <a:t>Do not sell “disability” – not about charity and tax credits</a:t>
            </a:r>
          </a:p>
          <a:p>
            <a:pPr>
              <a:spcBef>
                <a:spcPts val="0"/>
              </a:spcBef>
              <a:buFont typeface="Wingdings" pitchFamily="2" charset="2"/>
              <a:buChar char="Ø"/>
              <a:defRPr/>
            </a:pPr>
            <a:r>
              <a:rPr lang="en-US" sz="2400" dirty="0"/>
              <a:t>No social service lingo or acronyms </a:t>
            </a:r>
          </a:p>
          <a:p>
            <a:pPr>
              <a:spcBef>
                <a:spcPts val="0"/>
              </a:spcBef>
              <a:buFont typeface="Wingdings" pitchFamily="2" charset="2"/>
              <a:buChar char="Ø"/>
              <a:defRPr/>
            </a:pPr>
            <a:r>
              <a:rPr lang="en-US" sz="2400" dirty="0"/>
              <a:t>Candidates vs. clients/consumers</a:t>
            </a:r>
          </a:p>
          <a:p>
            <a:pPr>
              <a:spcBef>
                <a:spcPts val="0"/>
              </a:spcBef>
              <a:buFont typeface="Wingdings" pitchFamily="2" charset="2"/>
              <a:buChar char="Ø"/>
              <a:defRPr/>
            </a:pPr>
            <a:r>
              <a:rPr lang="en-US" sz="2400" dirty="0"/>
              <a:t>“Systematic , routine tasks”, “entry level” vs. “easy, menial, “repetitive work”</a:t>
            </a:r>
          </a:p>
          <a:p>
            <a:pPr>
              <a:spcBef>
                <a:spcPts val="0"/>
              </a:spcBef>
              <a:buFont typeface="Wingdings" pitchFamily="2" charset="2"/>
              <a:buChar char="Ø"/>
              <a:defRPr/>
            </a:pPr>
            <a:r>
              <a:rPr lang="en-US" sz="2400" dirty="0"/>
              <a:t>Recruit and screen candidates vs. job development </a:t>
            </a:r>
          </a:p>
          <a:p>
            <a:pPr>
              <a:spcBef>
                <a:spcPts val="0"/>
              </a:spcBef>
              <a:buFont typeface="Wingdings" pitchFamily="2" charset="2"/>
              <a:buChar char="Ø"/>
              <a:defRPr/>
            </a:pPr>
            <a:r>
              <a:rPr lang="en-US" sz="2400" dirty="0"/>
              <a:t>Business tools and principles (i.e. Lean, Six Sigma)</a:t>
            </a:r>
          </a:p>
          <a:p>
            <a:pPr>
              <a:spcBef>
                <a:spcPts val="0"/>
              </a:spcBef>
              <a:buFont typeface="Wingdings" pitchFamily="2" charset="2"/>
              <a:buChar char="Ø"/>
              <a:defRPr/>
            </a:pPr>
            <a:r>
              <a:rPr lang="en-US" sz="2400" dirty="0"/>
              <a:t>“Orientation and training” vs. job coaching</a:t>
            </a:r>
          </a:p>
          <a:p>
            <a:pPr>
              <a:spcBef>
                <a:spcPts val="0"/>
              </a:spcBef>
              <a:buFont typeface="Wingdings" pitchFamily="2" charset="2"/>
              <a:buChar char="Ø"/>
              <a:defRPr/>
            </a:pPr>
            <a:r>
              <a:rPr lang="en-US" sz="2400" dirty="0"/>
              <a:t>Tools  vs. accommodations</a:t>
            </a:r>
          </a:p>
        </p:txBody>
      </p:sp>
      <p:sp>
        <p:nvSpPr>
          <p:cNvPr id="4" name="Slide Number Placeholder 3"/>
          <p:cNvSpPr>
            <a:spLocks noGrp="1"/>
          </p:cNvSpPr>
          <p:nvPr>
            <p:ph type="sldNum" sz="quarter" idx="12"/>
          </p:nvPr>
        </p:nvSpPr>
        <p:spPr/>
        <p:txBody>
          <a:bodyPr/>
          <a:lstStyle/>
          <a:p>
            <a:fld id="{91974DF9-AD47-4691-BA21-BBFCE3637A9A}" type="slidenum">
              <a:rPr kumimoji="0" lang="en-US" smtClean="0"/>
              <a:pPr/>
              <a:t>76</a:t>
            </a:fld>
            <a:endParaRPr kumimoji="0" lang="en-US" dirty="0"/>
          </a:p>
        </p:txBody>
      </p:sp>
    </p:spTree>
    <p:extLst>
      <p:ext uri="{BB962C8B-B14F-4D97-AF65-F5344CB8AC3E}">
        <p14:creationId xmlns:p14="http://schemas.microsoft.com/office/powerpoint/2010/main" val="10035254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866" name="Picture 7" descr="PagesYesNo.jpg"/>
          <p:cNvPicPr>
            <a:picLocks noChangeAspect="1"/>
          </p:cNvPicPr>
          <p:nvPr/>
        </p:nvPicPr>
        <p:blipFill>
          <a:blip r:embed="rId3">
            <a:extLst>
              <a:ext uri="{28A0092B-C50C-407E-A947-70E740481C1C}">
                <a14:useLocalDpi xmlns:a14="http://schemas.microsoft.com/office/drawing/2010/main" val="0"/>
              </a:ext>
            </a:extLst>
          </a:blip>
          <a:srcRect t="24445" b="25620"/>
          <a:stretch>
            <a:fillRect/>
          </a:stretch>
        </p:blipFill>
        <p:spPr bwMode="auto">
          <a:xfrm>
            <a:off x="474562" y="289394"/>
            <a:ext cx="11031638" cy="627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11"/>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4CB1D75-29D6-4CE6-94F1-FB5F32CCC1F7}" type="slidenum">
              <a:rPr lang="en-US" altLang="en-US">
                <a:solidFill>
                  <a:srgbClr val="7F7F7F"/>
                </a:solidFill>
                <a:latin typeface="Arial Narrow" panose="020B0606020202030204" pitchFamily="34" charset="0"/>
              </a:rPr>
              <a:pPr eaLnBrk="1" hangingPunct="1"/>
              <a:t>77</a:t>
            </a:fld>
            <a:endParaRPr lang="en-US" altLang="en-US" dirty="0">
              <a:solidFill>
                <a:srgbClr val="7F7F7F"/>
              </a:solidFill>
              <a:latin typeface="Arial Narrow" panose="020B0606020202030204" pitchFamily="34" charset="0"/>
            </a:endParaRPr>
          </a:p>
        </p:txBody>
      </p:sp>
      <p:sp>
        <p:nvSpPr>
          <p:cNvPr id="2" name="Rectangle 1">
            <a:extLst>
              <a:ext uri="{FF2B5EF4-FFF2-40B4-BE49-F238E27FC236}">
                <a16:creationId xmlns:a16="http://schemas.microsoft.com/office/drawing/2014/main" id="{E7A49101-6251-B046-B8B1-C6F4C474C909}"/>
              </a:ext>
            </a:extLst>
          </p:cNvPr>
          <p:cNvSpPr/>
          <p:nvPr/>
        </p:nvSpPr>
        <p:spPr>
          <a:xfrm>
            <a:off x="6854903" y="4956175"/>
            <a:ext cx="4490977" cy="914400"/>
          </a:xfrm>
          <a:prstGeom prst="rect">
            <a:avLst/>
          </a:prstGeom>
          <a:solidFill>
            <a:schemeClr val="bg2">
              <a:lumMod val="40000"/>
              <a:lumOff val="6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“Assisting people with disabilities to achieve employment”</a:t>
            </a:r>
          </a:p>
        </p:txBody>
      </p:sp>
      <p:sp>
        <p:nvSpPr>
          <p:cNvPr id="8" name="Rectangle 7">
            <a:extLst>
              <a:ext uri="{FF2B5EF4-FFF2-40B4-BE49-F238E27FC236}">
                <a16:creationId xmlns:a16="http://schemas.microsoft.com/office/drawing/2014/main" id="{42433F7A-F5F5-2648-88A4-4852B6CA7701}"/>
              </a:ext>
            </a:extLst>
          </p:cNvPr>
          <p:cNvSpPr/>
          <p:nvPr/>
        </p:nvSpPr>
        <p:spPr>
          <a:xfrm>
            <a:off x="1176760" y="4956175"/>
            <a:ext cx="4490977" cy="914400"/>
          </a:xfrm>
          <a:prstGeom prst="rect">
            <a:avLst/>
          </a:prstGeom>
          <a:solidFill>
            <a:schemeClr val="bg2">
              <a:lumMod val="40000"/>
              <a:lumOff val="6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“An innovative staffing resource”</a:t>
            </a:r>
          </a:p>
        </p:txBody>
      </p:sp>
    </p:spTree>
    <p:extLst>
      <p:ext uri="{BB962C8B-B14F-4D97-AF65-F5344CB8AC3E}">
        <p14:creationId xmlns:p14="http://schemas.microsoft.com/office/powerpoint/2010/main" val="21891032"/>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685801" y="609600"/>
            <a:ext cx="10680538" cy="1456267"/>
          </a:xfrm>
        </p:spPr>
        <p:txBody>
          <a:bodyPr rtlCol="0">
            <a:normAutofit/>
          </a:bodyPr>
          <a:lstStyle/>
          <a:p>
            <a:pPr>
              <a:defRPr/>
            </a:pPr>
            <a:r>
              <a:rPr lang="en-US" sz="4000" dirty="0">
                <a:ea typeface="+mj-ea"/>
              </a:rPr>
              <a:t>What do employers WANT to hear from us?</a:t>
            </a:r>
          </a:p>
        </p:txBody>
      </p:sp>
      <p:sp>
        <p:nvSpPr>
          <p:cNvPr id="48131" name="Content Placeholder 2"/>
          <p:cNvSpPr>
            <a:spLocks noGrp="1"/>
          </p:cNvSpPr>
          <p:nvPr>
            <p:ph idx="1"/>
          </p:nvPr>
        </p:nvSpPr>
        <p:spPr/>
        <p:txBody>
          <a:bodyPr/>
          <a:lstStyle/>
          <a:p>
            <a:pPr eaLnBrk="1" hangingPunct="1">
              <a:buFont typeface="Wingdings" panose="05000000000000000000" pitchFamily="2" charset="2"/>
              <a:buNone/>
            </a:pPr>
            <a:r>
              <a:rPr lang="en-US" altLang="en-US" sz="2400" dirty="0">
                <a:cs typeface="Arial Narrow" panose="020B0606020202030204" pitchFamily="34" charset="0"/>
              </a:rPr>
              <a:t>We represent…</a:t>
            </a:r>
          </a:p>
          <a:p>
            <a:pPr eaLnBrk="1" hangingPunct="1">
              <a:buFont typeface="Wingdings" pitchFamily="2" charset="2"/>
              <a:buChar char="Ø"/>
            </a:pPr>
            <a:r>
              <a:rPr lang="en-US" altLang="en-US" sz="2400" dirty="0">
                <a:cs typeface="Arial Narrow" panose="020B0606020202030204" pitchFamily="34" charset="0"/>
              </a:rPr>
              <a:t>Motivated employees who are excited about  working</a:t>
            </a:r>
          </a:p>
          <a:p>
            <a:pPr eaLnBrk="1" hangingPunct="1">
              <a:buFont typeface="Wingdings" pitchFamily="2" charset="2"/>
              <a:buChar char="Ø"/>
            </a:pPr>
            <a:r>
              <a:rPr lang="en-US" altLang="en-US" sz="2400" dirty="0">
                <a:cs typeface="Arial Narrow" panose="020B0606020202030204" pitchFamily="34" charset="0"/>
              </a:rPr>
              <a:t>Candidates with skills sets that add value to their workforce.</a:t>
            </a:r>
          </a:p>
          <a:p>
            <a:pPr eaLnBrk="1" hangingPunct="1">
              <a:buFont typeface="Wingdings" pitchFamily="2" charset="2"/>
              <a:buChar char="Ø"/>
            </a:pPr>
            <a:r>
              <a:rPr lang="en-US" altLang="en-US" sz="2400" dirty="0">
                <a:cs typeface="Arial Narrow" panose="020B0606020202030204" pitchFamily="34" charset="0"/>
              </a:rPr>
              <a:t>Business solutions that improve the company’s productivity and/or workflow.</a:t>
            </a:r>
          </a:p>
          <a:p>
            <a:pPr eaLnBrk="1" hangingPunct="1"/>
            <a:endParaRPr lang="en-US" altLang="en-US" dirty="0">
              <a:latin typeface="Arial Narrow" panose="020B0606020202030204" pitchFamily="34" charset="0"/>
              <a:cs typeface="Arial Narrow" panose="020B0606020202030204" pitchFamily="34" charset="0"/>
            </a:endParaRPr>
          </a:p>
        </p:txBody>
      </p:sp>
      <p:sp>
        <p:nvSpPr>
          <p:cNvPr id="38917" name="Slide Number Placeholder 4"/>
          <p:cNvSpPr>
            <a:spLocks noGrp="1"/>
          </p:cNvSpPr>
          <p:nvPr>
            <p:ph type="sldNum" sz="quarter" idx="11"/>
          </p:nvPr>
        </p:nvSpPr>
        <p:spPr>
          <a:xfrm>
            <a:off x="2764639" y="6459786"/>
            <a:ext cx="3617103"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dirty="0">
              <a:solidFill>
                <a:srgbClr val="7F7F7F"/>
              </a:solidFill>
              <a:latin typeface="Arial Narrow" panose="020B0606020202030204" pitchFamily="34" charset="0"/>
            </a:endParaRPr>
          </a:p>
        </p:txBody>
      </p:sp>
    </p:spTree>
    <p:extLst>
      <p:ext uri="{BB962C8B-B14F-4D97-AF65-F5344CB8AC3E}">
        <p14:creationId xmlns:p14="http://schemas.microsoft.com/office/powerpoint/2010/main" val="1558520207"/>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1487572"/>
            <a:ext cx="10515600" cy="3616641"/>
          </a:xfrm>
        </p:spPr>
        <p:txBody>
          <a:bodyPr/>
          <a:lstStyle/>
          <a:p>
            <a:r>
              <a:rPr lang="en-US" dirty="0"/>
              <a:t>Informational Interactions</a:t>
            </a:r>
          </a:p>
        </p:txBody>
      </p:sp>
      <p:sp>
        <p:nvSpPr>
          <p:cNvPr id="5" name="Text Placeholder 4"/>
          <p:cNvSpPr>
            <a:spLocks noGrp="1"/>
          </p:cNvSpPr>
          <p:nvPr>
            <p:ph type="body" idx="1"/>
          </p:nvPr>
        </p:nvSpPr>
        <p:spPr>
          <a:xfrm>
            <a:off x="831850" y="5123145"/>
            <a:ext cx="10515600" cy="649631"/>
          </a:xfrm>
        </p:spPr>
        <p:txBody>
          <a:bodyPr>
            <a:normAutofit/>
          </a:bodyPr>
          <a:lstStyle/>
          <a:p>
            <a:r>
              <a:rPr lang="en-US" sz="2400" dirty="0"/>
              <a:t>Talk to employers, learn about their businesses</a:t>
            </a:r>
          </a:p>
        </p:txBody>
      </p:sp>
      <p:sp>
        <p:nvSpPr>
          <p:cNvPr id="2" name="Slide Number Placeholder 1"/>
          <p:cNvSpPr>
            <a:spLocks noGrp="1"/>
          </p:cNvSpPr>
          <p:nvPr>
            <p:ph type="sldNum" sz="quarter" idx="12"/>
          </p:nvPr>
        </p:nvSpPr>
        <p:spPr/>
        <p:txBody>
          <a:bodyPr/>
          <a:lstStyle/>
          <a:p>
            <a:fld id="{DAB2635A-69B3-0346-A51E-80F2DF4B156A}" type="slidenum">
              <a:rPr lang="en-US" smtClean="0"/>
              <a:t>79</a:t>
            </a:fld>
            <a:endParaRPr lang="en-US" dirty="0"/>
          </a:p>
        </p:txBody>
      </p:sp>
    </p:spTree>
    <p:extLst>
      <p:ext uri="{BB962C8B-B14F-4D97-AF65-F5344CB8AC3E}">
        <p14:creationId xmlns:p14="http://schemas.microsoft.com/office/powerpoint/2010/main" val="1508568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E462C-E478-9049-8762-6D4248322828}"/>
              </a:ext>
            </a:extLst>
          </p:cNvPr>
          <p:cNvSpPr>
            <a:spLocks noGrp="1"/>
          </p:cNvSpPr>
          <p:nvPr>
            <p:ph type="title"/>
          </p:nvPr>
        </p:nvSpPr>
        <p:spPr/>
        <p:txBody>
          <a:bodyPr>
            <a:normAutofit/>
          </a:bodyPr>
          <a:lstStyle/>
          <a:p>
            <a:r>
              <a:rPr lang="en-US" sz="4000" dirty="0"/>
              <a:t>     Managing A dynamic Team</a:t>
            </a:r>
          </a:p>
        </p:txBody>
      </p:sp>
      <p:pic>
        <p:nvPicPr>
          <p:cNvPr id="7" name="Picture 6">
            <a:extLst>
              <a:ext uri="{FF2B5EF4-FFF2-40B4-BE49-F238E27FC236}">
                <a16:creationId xmlns:a16="http://schemas.microsoft.com/office/drawing/2014/main" id="{87A5C3C9-242C-9549-B0A8-3144E836FAD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094573" y="2077382"/>
            <a:ext cx="8002853" cy="3829987"/>
          </a:xfrm>
          <a:prstGeom prst="rect">
            <a:avLst/>
          </a:prstGeom>
        </p:spPr>
      </p:pic>
      <p:sp>
        <p:nvSpPr>
          <p:cNvPr id="3" name="Slide Number Placeholder 2">
            <a:extLst>
              <a:ext uri="{FF2B5EF4-FFF2-40B4-BE49-F238E27FC236}">
                <a16:creationId xmlns:a16="http://schemas.microsoft.com/office/drawing/2014/main" id="{43600AB5-45D4-094F-BD4F-849202DE1B0F}"/>
              </a:ext>
            </a:extLst>
          </p:cNvPr>
          <p:cNvSpPr>
            <a:spLocks noGrp="1"/>
          </p:cNvSpPr>
          <p:nvPr>
            <p:ph type="sldNum" sz="quarter" idx="12"/>
          </p:nvPr>
        </p:nvSpPr>
        <p:spPr/>
        <p:txBody>
          <a:bodyPr/>
          <a:lstStyle/>
          <a:p>
            <a:fld id="{6FA7B55B-C470-D24B-91B7-09AE1FD77278}" type="slidenum">
              <a:rPr lang="en-US" smtClean="0"/>
              <a:t>8</a:t>
            </a:fld>
            <a:endParaRPr lang="en-US" dirty="0"/>
          </a:p>
        </p:txBody>
      </p:sp>
    </p:spTree>
    <p:extLst>
      <p:ext uri="{BB962C8B-B14F-4D97-AF65-F5344CB8AC3E}">
        <p14:creationId xmlns:p14="http://schemas.microsoft.com/office/powerpoint/2010/main" val="18674210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914" y="0"/>
            <a:ext cx="10515600" cy="1325563"/>
          </a:xfrm>
        </p:spPr>
        <p:txBody>
          <a:bodyPr>
            <a:normAutofit/>
          </a:bodyPr>
          <a:lstStyle/>
          <a:p>
            <a:pPr algn="ctr"/>
            <a:r>
              <a:rPr lang="en-US" sz="4000" dirty="0"/>
              <a:t>Goal of Informational Interview</a:t>
            </a:r>
          </a:p>
        </p:txBody>
      </p:sp>
      <p:sp>
        <p:nvSpPr>
          <p:cNvPr id="4" name="Oval 3"/>
          <p:cNvSpPr/>
          <p:nvPr/>
        </p:nvSpPr>
        <p:spPr>
          <a:xfrm>
            <a:off x="6455229" y="1033481"/>
            <a:ext cx="5344885" cy="480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I’d like to learn more about your company</a:t>
            </a:r>
          </a:p>
        </p:txBody>
      </p:sp>
      <p:sp>
        <p:nvSpPr>
          <p:cNvPr id="6" name="Oval 5"/>
          <p:cNvSpPr/>
          <p:nvPr/>
        </p:nvSpPr>
        <p:spPr>
          <a:xfrm>
            <a:off x="576942" y="1033481"/>
            <a:ext cx="5399315" cy="480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Do you have any jobs?</a:t>
            </a:r>
          </a:p>
        </p:txBody>
      </p:sp>
      <p:sp>
        <p:nvSpPr>
          <p:cNvPr id="19" name="TextBox 18"/>
          <p:cNvSpPr txBox="1"/>
          <p:nvPr/>
        </p:nvSpPr>
        <p:spPr>
          <a:xfrm>
            <a:off x="6594485" y="1033481"/>
            <a:ext cx="5203371" cy="6247864"/>
          </a:xfrm>
          <a:prstGeom prst="rect">
            <a:avLst/>
          </a:prstGeom>
          <a:noFill/>
        </p:spPr>
        <p:txBody>
          <a:bodyPr wrap="square" rtlCol="0">
            <a:spAutoFit/>
          </a:bodyPr>
          <a:lstStyle/>
          <a:p>
            <a:pPr algn="ctr"/>
            <a:r>
              <a:rPr lang="en-US" sz="40000" dirty="0">
                <a:solidFill>
                  <a:srgbClr val="853440"/>
                </a:solidFill>
                <a:latin typeface="Wingdings 2" panose="05020102010507070707" pitchFamily="18" charset="2"/>
              </a:rPr>
              <a:t>P</a:t>
            </a:r>
          </a:p>
        </p:txBody>
      </p:sp>
      <p:sp>
        <p:nvSpPr>
          <p:cNvPr id="20" name="TextBox 19"/>
          <p:cNvSpPr txBox="1"/>
          <p:nvPr/>
        </p:nvSpPr>
        <p:spPr>
          <a:xfrm>
            <a:off x="692373" y="-30907"/>
            <a:ext cx="5203371" cy="6247864"/>
          </a:xfrm>
          <a:prstGeom prst="rect">
            <a:avLst/>
          </a:prstGeom>
          <a:noFill/>
        </p:spPr>
        <p:txBody>
          <a:bodyPr wrap="square" rtlCol="0">
            <a:spAutoFit/>
          </a:bodyPr>
          <a:lstStyle/>
          <a:p>
            <a:pPr algn="ctr"/>
            <a:r>
              <a:rPr lang="en-US" sz="40000" dirty="0">
                <a:solidFill>
                  <a:srgbClr val="853440"/>
                </a:solidFill>
                <a:latin typeface="Webdings" panose="05030102010509060703" pitchFamily="18" charset="2"/>
              </a:rPr>
              <a:t>r</a:t>
            </a:r>
          </a:p>
        </p:txBody>
      </p:sp>
      <p:sp>
        <p:nvSpPr>
          <p:cNvPr id="3" name="Slide Number Placeholder 2"/>
          <p:cNvSpPr>
            <a:spLocks noGrp="1"/>
          </p:cNvSpPr>
          <p:nvPr>
            <p:ph type="sldNum" sz="quarter" idx="12"/>
          </p:nvPr>
        </p:nvSpPr>
        <p:spPr/>
        <p:txBody>
          <a:bodyPr/>
          <a:lstStyle/>
          <a:p>
            <a:fld id="{DAB2635A-69B3-0346-A51E-80F2DF4B156A}" type="slidenum">
              <a:rPr lang="en-US" smtClean="0"/>
              <a:t>80</a:t>
            </a:fld>
            <a:endParaRPr lang="en-US" dirty="0"/>
          </a:p>
        </p:txBody>
      </p:sp>
    </p:spTree>
    <p:extLst>
      <p:ext uri="{BB962C8B-B14F-4D97-AF65-F5344CB8AC3E}">
        <p14:creationId xmlns:p14="http://schemas.microsoft.com/office/powerpoint/2010/main" val="327531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9" grpId="0"/>
      <p:bldP spid="2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599" y="238991"/>
            <a:ext cx="10481733" cy="1498371"/>
          </a:xfrm>
        </p:spPr>
        <p:txBody>
          <a:bodyPr>
            <a:normAutofit/>
          </a:bodyPr>
          <a:lstStyle/>
          <a:p>
            <a:pPr algn="ctr"/>
            <a:r>
              <a:rPr lang="en-US" sz="4000" dirty="0"/>
              <a:t>Informational Interactions:</a:t>
            </a:r>
            <a:br>
              <a:rPr lang="en-US" sz="4000" dirty="0"/>
            </a:br>
            <a:r>
              <a:rPr lang="en-US" sz="4000" dirty="0"/>
              <a:t>Focus is on the Business/Industry</a:t>
            </a:r>
          </a:p>
        </p:txBody>
      </p:sp>
      <p:sp>
        <p:nvSpPr>
          <p:cNvPr id="3" name="Content Placeholder 2"/>
          <p:cNvSpPr>
            <a:spLocks noGrp="1"/>
          </p:cNvSpPr>
          <p:nvPr>
            <p:ph idx="1"/>
          </p:nvPr>
        </p:nvSpPr>
        <p:spPr>
          <a:xfrm>
            <a:off x="999067" y="1737362"/>
            <a:ext cx="10498666" cy="4663440"/>
          </a:xfrm>
        </p:spPr>
        <p:txBody>
          <a:bodyPr>
            <a:normAutofit/>
          </a:bodyPr>
          <a:lstStyle/>
          <a:p>
            <a:pPr>
              <a:buFont typeface="Wingdings" pitchFamily="2" charset="2"/>
              <a:buChar char="Ø"/>
              <a:defRPr/>
            </a:pPr>
            <a:r>
              <a:rPr lang="en-US" sz="2400" dirty="0"/>
              <a:t>The conversation is </a:t>
            </a:r>
            <a:r>
              <a:rPr lang="en-US" sz="2400" u="sng" dirty="0"/>
              <a:t>NOT</a:t>
            </a:r>
            <a:r>
              <a:rPr lang="en-US" sz="2400" dirty="0"/>
              <a:t> about “the job seeker”</a:t>
            </a:r>
          </a:p>
          <a:p>
            <a:pPr>
              <a:buFont typeface="Wingdings" pitchFamily="2" charset="2"/>
              <a:buChar char="Ø"/>
              <a:defRPr/>
            </a:pPr>
            <a:r>
              <a:rPr lang="en-US" sz="2400" dirty="0"/>
              <a:t>Gain an understanding of the work flow processes, “set-up/button-up” roles, essential skills and workplace culture</a:t>
            </a:r>
          </a:p>
          <a:p>
            <a:pPr>
              <a:buFont typeface="Wingdings" pitchFamily="2" charset="2"/>
              <a:buChar char="Ø"/>
              <a:defRPr/>
            </a:pPr>
            <a:r>
              <a:rPr lang="en-US" sz="2400" dirty="0"/>
              <a:t>Opportunity to check your “pre-conceptions” </a:t>
            </a:r>
          </a:p>
          <a:p>
            <a:pPr>
              <a:buFont typeface="Wingdings" pitchFamily="2" charset="2"/>
              <a:buChar char="Ø"/>
              <a:defRPr/>
            </a:pPr>
            <a:r>
              <a:rPr lang="en-US" sz="2400" dirty="0"/>
              <a:t>It is also an opportunity to build  a relationship and sense of trust with the employer</a:t>
            </a:r>
          </a:p>
          <a:p>
            <a:pPr>
              <a:buFont typeface="Wingdings" pitchFamily="2" charset="2"/>
              <a:buChar char="Ø"/>
              <a:defRPr/>
            </a:pPr>
            <a:r>
              <a:rPr lang="en-US" sz="2400" dirty="0"/>
              <a:t>Identifying challenges (workflow issues, staffing needs,…)</a:t>
            </a:r>
          </a:p>
          <a:p>
            <a:pPr>
              <a:buFont typeface="Wingdings" pitchFamily="2" charset="2"/>
              <a:buChar char="Ø"/>
              <a:defRPr/>
            </a:pPr>
            <a:r>
              <a:rPr lang="en-US" sz="2400" dirty="0"/>
              <a:t>Is this a “prospect” for your candidate? (Can your candidate can solve problems or add value?) </a:t>
            </a:r>
          </a:p>
          <a:p>
            <a:endParaRPr lang="en-US" dirty="0"/>
          </a:p>
        </p:txBody>
      </p:sp>
      <p:sp>
        <p:nvSpPr>
          <p:cNvPr id="4" name="Slide Number Placeholder 3"/>
          <p:cNvSpPr>
            <a:spLocks noGrp="1"/>
          </p:cNvSpPr>
          <p:nvPr>
            <p:ph type="sldNum" sz="quarter" idx="12"/>
          </p:nvPr>
        </p:nvSpPr>
        <p:spPr/>
        <p:txBody>
          <a:bodyPr/>
          <a:lstStyle/>
          <a:p>
            <a:fld id="{DAB2635A-69B3-0346-A51E-80F2DF4B156A}" type="slidenum">
              <a:rPr lang="en-US" smtClean="0"/>
              <a:t>81</a:t>
            </a:fld>
            <a:endParaRPr lang="en-US" dirty="0"/>
          </a:p>
        </p:txBody>
      </p:sp>
    </p:spTree>
    <p:extLst>
      <p:ext uri="{BB962C8B-B14F-4D97-AF65-F5344CB8AC3E}">
        <p14:creationId xmlns:p14="http://schemas.microsoft.com/office/powerpoint/2010/main" val="4369470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1282" y="378106"/>
            <a:ext cx="11461173" cy="1456267"/>
          </a:xfrm>
        </p:spPr>
        <p:txBody>
          <a:bodyPr>
            <a:noAutofit/>
          </a:bodyPr>
          <a:lstStyle/>
          <a:p>
            <a:pPr algn="ctr"/>
            <a:r>
              <a:rPr lang="en-US" sz="4000" dirty="0"/>
              <a:t>Networking and Informational Interactions</a:t>
            </a:r>
          </a:p>
        </p:txBody>
      </p:sp>
      <p:sp>
        <p:nvSpPr>
          <p:cNvPr id="4" name="Content Placeholder 3"/>
          <p:cNvSpPr>
            <a:spLocks noGrp="1"/>
          </p:cNvSpPr>
          <p:nvPr>
            <p:ph idx="1"/>
          </p:nvPr>
        </p:nvSpPr>
        <p:spPr>
          <a:xfrm>
            <a:off x="519545" y="1709928"/>
            <a:ext cx="11461173" cy="4538472"/>
          </a:xfrm>
        </p:spPr>
        <p:txBody>
          <a:bodyPr>
            <a:normAutofit/>
          </a:bodyPr>
          <a:lstStyle/>
          <a:p>
            <a:pPr>
              <a:buFont typeface="Wingdings" pitchFamily="2" charset="2"/>
              <a:buChar char="Ø"/>
            </a:pPr>
            <a:r>
              <a:rPr lang="en-US" sz="2400" dirty="0"/>
              <a:t>Find a contact (warm vs. cold) - have coffee/lunch</a:t>
            </a:r>
          </a:p>
          <a:p>
            <a:pPr>
              <a:buFont typeface="Wingdings" pitchFamily="2" charset="2"/>
              <a:buChar char="Ø"/>
            </a:pPr>
            <a:r>
              <a:rPr lang="en-US" sz="2400" dirty="0"/>
              <a:t>Determine who is the right person/right department  </a:t>
            </a:r>
          </a:p>
          <a:p>
            <a:pPr>
              <a:buFont typeface="Wingdings" pitchFamily="2" charset="2"/>
              <a:buChar char="Ø"/>
            </a:pPr>
            <a:r>
              <a:rPr lang="en-US" sz="2400" dirty="0"/>
              <a:t>Ask open questions. Remember this is a conversation, not an interrogation- and it is definitely not a sales pitch.</a:t>
            </a:r>
          </a:p>
          <a:p>
            <a:pPr>
              <a:buFont typeface="Wingdings" pitchFamily="2" charset="2"/>
              <a:buChar char="Ø"/>
              <a:defRPr/>
            </a:pPr>
            <a:r>
              <a:rPr lang="en-US" sz="2400" dirty="0"/>
              <a:t>The conversation is </a:t>
            </a:r>
            <a:r>
              <a:rPr lang="en-US" sz="2400" u="sng" dirty="0"/>
              <a:t>NOT</a:t>
            </a:r>
            <a:r>
              <a:rPr lang="en-US" sz="2400" dirty="0"/>
              <a:t> about “the job seeker”</a:t>
            </a:r>
          </a:p>
          <a:p>
            <a:pPr>
              <a:buFont typeface="Wingdings" pitchFamily="2" charset="2"/>
              <a:buChar char="Ø"/>
              <a:defRPr/>
            </a:pPr>
            <a:r>
              <a:rPr lang="en-US" sz="2400" dirty="0"/>
              <a:t>Gain an understanding of the work flow processes, critical roles and “set-up/button-up” tasks, essential skills and workplace culture</a:t>
            </a:r>
          </a:p>
          <a:p>
            <a:pPr>
              <a:buFont typeface="Wingdings" pitchFamily="2" charset="2"/>
              <a:buChar char="Ø"/>
            </a:pPr>
            <a:r>
              <a:rPr lang="en-US" sz="2400" dirty="0"/>
              <a:t>Leave your pre-conceptions at the door- be ready to be surprised</a:t>
            </a:r>
          </a:p>
          <a:p>
            <a:endParaRPr lang="en-US" sz="2800" dirty="0"/>
          </a:p>
        </p:txBody>
      </p:sp>
      <p:sp>
        <p:nvSpPr>
          <p:cNvPr id="2" name="Slide Number Placeholder 1"/>
          <p:cNvSpPr>
            <a:spLocks noGrp="1"/>
          </p:cNvSpPr>
          <p:nvPr>
            <p:ph type="sldNum" sz="quarter" idx="12"/>
          </p:nvPr>
        </p:nvSpPr>
        <p:spPr/>
        <p:txBody>
          <a:bodyPr/>
          <a:lstStyle/>
          <a:p>
            <a:fld id="{AAA8C269-850C-4158-B451-7083264BF9B6}" type="slidenum">
              <a:rPr lang="en-US" smtClean="0"/>
              <a:pPr/>
              <a:t>82</a:t>
            </a:fld>
            <a:endParaRPr lang="en-US" dirty="0"/>
          </a:p>
        </p:txBody>
      </p:sp>
    </p:spTree>
    <p:extLst>
      <p:ext uri="{BB962C8B-B14F-4D97-AF65-F5344CB8AC3E}">
        <p14:creationId xmlns:p14="http://schemas.microsoft.com/office/powerpoint/2010/main" val="27005403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0772" y="198437"/>
            <a:ext cx="10515600" cy="1325563"/>
          </a:xfrm>
        </p:spPr>
        <p:txBody>
          <a:bodyPr>
            <a:normAutofit/>
          </a:bodyPr>
          <a:lstStyle/>
          <a:p>
            <a:pPr algn="ctr"/>
            <a:r>
              <a:rPr lang="en-US" sz="4000" dirty="0"/>
              <a:t>Connect with Targeted Business </a:t>
            </a:r>
          </a:p>
        </p:txBody>
      </p:sp>
      <p:sp>
        <p:nvSpPr>
          <p:cNvPr id="6" name="Content Placeholder 5"/>
          <p:cNvSpPr>
            <a:spLocks noGrp="1"/>
          </p:cNvSpPr>
          <p:nvPr>
            <p:ph idx="1"/>
          </p:nvPr>
        </p:nvSpPr>
        <p:spPr>
          <a:xfrm>
            <a:off x="640772" y="1340427"/>
            <a:ext cx="10685318" cy="4447309"/>
          </a:xfrm>
        </p:spPr>
        <p:txBody>
          <a:bodyPr>
            <a:normAutofit lnSpcReduction="10000"/>
          </a:bodyPr>
          <a:lstStyle/>
          <a:p>
            <a:pPr marL="0" indent="0">
              <a:buNone/>
            </a:pPr>
            <a:r>
              <a:rPr lang="en-US" dirty="0"/>
              <a:t>Research the companies you targeted for your job seeker:</a:t>
            </a:r>
          </a:p>
          <a:p>
            <a:pPr>
              <a:buFont typeface="Wingdings" pitchFamily="2" charset="2"/>
              <a:buChar char="Ø"/>
            </a:pPr>
            <a:r>
              <a:rPr lang="en-US" sz="2800" dirty="0"/>
              <a:t>Identify key products/services</a:t>
            </a:r>
          </a:p>
          <a:p>
            <a:pPr>
              <a:buFont typeface="Wingdings" pitchFamily="2" charset="2"/>
              <a:buChar char="Ø"/>
            </a:pPr>
            <a:r>
              <a:rPr lang="en-US" sz="2800" dirty="0"/>
              <a:t>Critical positions (Who are the “rain makers”?)</a:t>
            </a:r>
          </a:p>
          <a:p>
            <a:pPr>
              <a:buFont typeface="Wingdings" pitchFamily="2" charset="2"/>
              <a:buChar char="Ø"/>
            </a:pPr>
            <a:r>
              <a:rPr lang="en-US" sz="2800" dirty="0"/>
              <a:t>Look at company culture and values</a:t>
            </a:r>
          </a:p>
          <a:p>
            <a:pPr>
              <a:buFont typeface="Wingdings" pitchFamily="2" charset="2"/>
              <a:buChar char="Ø"/>
            </a:pPr>
            <a:r>
              <a:rPr lang="en-US" sz="2800" dirty="0"/>
              <a:t>Is the company growing? Merging? Shrinking? Start-up?  Trends in the industry?</a:t>
            </a:r>
          </a:p>
          <a:p>
            <a:pPr>
              <a:buFont typeface="Wingdings" pitchFamily="2" charset="2"/>
              <a:buChar char="Ø"/>
            </a:pPr>
            <a:r>
              <a:rPr lang="en-US" sz="2800" dirty="0"/>
              <a:t>Who are their competition– what sets them apart?</a:t>
            </a:r>
          </a:p>
          <a:p>
            <a:pPr>
              <a:buFont typeface="Wingdings" pitchFamily="2" charset="2"/>
              <a:buChar char="Ø"/>
            </a:pPr>
            <a:r>
              <a:rPr lang="en-US" sz="2800" dirty="0"/>
              <a:t>Recent events? (good and bad)</a:t>
            </a:r>
          </a:p>
          <a:p>
            <a:pPr>
              <a:buFont typeface="Wingdings" pitchFamily="2" charset="2"/>
              <a:buChar char="Ø"/>
            </a:pPr>
            <a:r>
              <a:rPr lang="en-US" sz="2800" dirty="0"/>
              <a:t>Who might you talk with?</a:t>
            </a:r>
          </a:p>
        </p:txBody>
      </p:sp>
      <p:sp>
        <p:nvSpPr>
          <p:cNvPr id="4" name="Slide Number Placeholder 3"/>
          <p:cNvSpPr>
            <a:spLocks noGrp="1"/>
          </p:cNvSpPr>
          <p:nvPr>
            <p:ph type="sldNum" sz="quarter" idx="12"/>
          </p:nvPr>
        </p:nvSpPr>
        <p:spPr/>
        <p:txBody>
          <a:bodyPr/>
          <a:lstStyle/>
          <a:p>
            <a:fld id="{AAA8C269-850C-4158-B451-7083264BF9B6}" type="slidenum">
              <a:rPr lang="en-US" smtClean="0"/>
              <a:pPr/>
              <a:t>83</a:t>
            </a:fld>
            <a:endParaRPr lang="en-US" dirty="0"/>
          </a:p>
        </p:txBody>
      </p:sp>
    </p:spTree>
    <p:extLst>
      <p:ext uri="{BB962C8B-B14F-4D97-AF65-F5344CB8AC3E}">
        <p14:creationId xmlns:p14="http://schemas.microsoft.com/office/powerpoint/2010/main" val="23081401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018" y="207723"/>
            <a:ext cx="9545782" cy="914400"/>
          </a:xfrm>
        </p:spPr>
        <p:txBody>
          <a:bodyPr>
            <a:normAutofit/>
          </a:bodyPr>
          <a:lstStyle/>
          <a:p>
            <a:pPr algn="ctr"/>
            <a:r>
              <a:rPr lang="en-US" sz="4000" dirty="0"/>
              <a:t>How do you get in the door?</a:t>
            </a:r>
          </a:p>
        </p:txBody>
      </p:sp>
      <p:sp>
        <p:nvSpPr>
          <p:cNvPr id="3" name="Content Placeholder 2"/>
          <p:cNvSpPr>
            <a:spLocks noGrp="1"/>
          </p:cNvSpPr>
          <p:nvPr>
            <p:ph idx="1"/>
          </p:nvPr>
        </p:nvSpPr>
        <p:spPr>
          <a:xfrm>
            <a:off x="665017" y="1447800"/>
            <a:ext cx="10546773" cy="4419600"/>
          </a:xfrm>
        </p:spPr>
        <p:txBody>
          <a:bodyPr>
            <a:normAutofit fontScale="92500" lnSpcReduction="10000"/>
          </a:bodyPr>
          <a:lstStyle/>
          <a:p>
            <a:pPr marL="0" indent="0">
              <a:buNone/>
              <a:defRPr/>
            </a:pPr>
            <a:r>
              <a:rPr lang="en-US" sz="2800" dirty="0"/>
              <a:t>Do not lead with “disability”</a:t>
            </a:r>
          </a:p>
          <a:p>
            <a:pPr marL="0" indent="0">
              <a:buNone/>
              <a:defRPr/>
            </a:pPr>
            <a:r>
              <a:rPr lang="en-US" sz="2800" dirty="0"/>
              <a:t>A good opening line…</a:t>
            </a:r>
          </a:p>
          <a:p>
            <a:pPr marL="292608" lvl="1" indent="0">
              <a:buNone/>
              <a:defRPr/>
            </a:pPr>
            <a:r>
              <a:rPr lang="en-US" sz="2600" dirty="0"/>
              <a:t>“I work with job seekers interested in your industry.  My Friend, Mary Smith, said you are an expert in the field and might be able to help me.”</a:t>
            </a:r>
          </a:p>
          <a:p>
            <a:pPr>
              <a:buFont typeface="Wingdings" pitchFamily="2" charset="2"/>
              <a:buChar char="Ø"/>
              <a:defRPr/>
            </a:pPr>
            <a:r>
              <a:rPr lang="en-US" sz="2800" dirty="0"/>
              <a:t>Make your initial request easy…</a:t>
            </a:r>
          </a:p>
          <a:p>
            <a:pPr marL="201168" lvl="1" indent="0">
              <a:buNone/>
              <a:defRPr/>
            </a:pPr>
            <a:r>
              <a:rPr lang="en-US" sz="2600" dirty="0"/>
              <a:t>“Can I come and see what you do and talk to you about the skills sets needed to work in this field.” </a:t>
            </a:r>
          </a:p>
          <a:p>
            <a:pPr>
              <a:buFont typeface="Wingdings" pitchFamily="2" charset="2"/>
              <a:buChar char="Ø"/>
              <a:defRPr/>
            </a:pPr>
            <a:r>
              <a:rPr lang="en-US" sz="2800" dirty="0"/>
              <a:t>Elevator Speech for your organization.</a:t>
            </a:r>
          </a:p>
          <a:p>
            <a:pPr marL="201168" lvl="1" indent="0">
              <a:buNone/>
              <a:defRPr/>
            </a:pPr>
            <a:r>
              <a:rPr lang="en-US" sz="2600" dirty="0"/>
              <a:t>“Who are you with? What does your organization do from the perspective of an employer?” (Do NOT sell disability)</a:t>
            </a:r>
            <a:endParaRPr lang="en-US" sz="1700" dirty="0"/>
          </a:p>
        </p:txBody>
      </p:sp>
      <p:sp>
        <p:nvSpPr>
          <p:cNvPr id="4" name="Slide Number Placeholder 3"/>
          <p:cNvSpPr>
            <a:spLocks noGrp="1"/>
          </p:cNvSpPr>
          <p:nvPr>
            <p:ph type="sldNum" sz="quarter" idx="12"/>
          </p:nvPr>
        </p:nvSpPr>
        <p:spPr/>
        <p:txBody>
          <a:bodyPr/>
          <a:lstStyle/>
          <a:p>
            <a:fld id="{DAB2635A-69B3-0346-A51E-80F2DF4B156A}" type="slidenum">
              <a:rPr lang="en-US" smtClean="0"/>
              <a:t>84</a:t>
            </a:fld>
            <a:endParaRPr lang="en-US" dirty="0"/>
          </a:p>
        </p:txBody>
      </p:sp>
    </p:spTree>
    <p:extLst>
      <p:ext uri="{BB962C8B-B14F-4D97-AF65-F5344CB8AC3E}">
        <p14:creationId xmlns:p14="http://schemas.microsoft.com/office/powerpoint/2010/main" val="19734311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33845" y="288304"/>
            <a:ext cx="9805555" cy="990600"/>
          </a:xfrm>
        </p:spPr>
        <p:txBody>
          <a:bodyPr>
            <a:normAutofit/>
          </a:bodyPr>
          <a:lstStyle/>
          <a:p>
            <a:r>
              <a:rPr lang="en-US" sz="4000" dirty="0"/>
              <a:t>The </a:t>
            </a:r>
            <a:r>
              <a:rPr lang="en-US" sz="4000" i="1" dirty="0"/>
              <a:t>Right Person </a:t>
            </a:r>
            <a:r>
              <a:rPr lang="en-US" sz="4000" dirty="0"/>
              <a:t>may not be </a:t>
            </a:r>
            <a:r>
              <a:rPr lang="en-US" sz="4000" i="1" dirty="0"/>
              <a:t>HR</a:t>
            </a:r>
          </a:p>
        </p:txBody>
      </p:sp>
      <p:sp>
        <p:nvSpPr>
          <p:cNvPr id="7" name="Content Placeholder 6"/>
          <p:cNvSpPr>
            <a:spLocks noGrp="1"/>
          </p:cNvSpPr>
          <p:nvPr>
            <p:ph sz="half" idx="1"/>
          </p:nvPr>
        </p:nvSpPr>
        <p:spPr>
          <a:xfrm>
            <a:off x="633845" y="1466900"/>
            <a:ext cx="7838823" cy="4878550"/>
          </a:xfrm>
        </p:spPr>
        <p:txBody>
          <a:bodyPr>
            <a:normAutofit/>
          </a:bodyPr>
          <a:lstStyle/>
          <a:p>
            <a:pPr>
              <a:buFont typeface="Wingdings" pitchFamily="2" charset="2"/>
              <a:buChar char="Ø"/>
            </a:pPr>
            <a:r>
              <a:rPr lang="en-US" sz="2400" dirty="0"/>
              <a:t>HR is responsible for the bigger picture (strategy, projections, policies) and hiring/managing the workforce</a:t>
            </a:r>
          </a:p>
          <a:p>
            <a:pPr>
              <a:buFont typeface="Wingdings" pitchFamily="2" charset="2"/>
              <a:buChar char="Ø"/>
            </a:pPr>
            <a:r>
              <a:rPr lang="en-US" sz="2400" dirty="0"/>
              <a:t>HR’s role is not necessarily understanding the nuisances of the work/jobs being done.</a:t>
            </a:r>
          </a:p>
          <a:p>
            <a:pPr>
              <a:buFont typeface="Wingdings" pitchFamily="2" charset="2"/>
              <a:buChar char="Ø"/>
            </a:pPr>
            <a:r>
              <a:rPr lang="en-US" sz="2400" dirty="0"/>
              <a:t>Sometimes HR is the last to know that there are staffing issues in a department</a:t>
            </a:r>
          </a:p>
          <a:p>
            <a:pPr>
              <a:buFont typeface="Wingdings" pitchFamily="2" charset="2"/>
              <a:buChar char="Ø"/>
            </a:pPr>
            <a:r>
              <a:rPr lang="en-US" sz="2400" i="1" dirty="0"/>
              <a:t>Customizing Jobs </a:t>
            </a:r>
            <a:r>
              <a:rPr lang="en-US" sz="2400" dirty="0"/>
              <a:t>is also about </a:t>
            </a:r>
            <a:r>
              <a:rPr lang="en-US" sz="2400" i="1" dirty="0"/>
              <a:t>Process Improvement </a:t>
            </a:r>
          </a:p>
          <a:p>
            <a:pPr>
              <a:buFont typeface="Wingdings" pitchFamily="2" charset="2"/>
              <a:buChar char="Ø"/>
            </a:pPr>
            <a:r>
              <a:rPr lang="en-US" sz="2400" dirty="0"/>
              <a:t>We need to talk to the people doing the work. </a:t>
            </a:r>
          </a:p>
        </p:txBody>
      </p:sp>
      <p:sp>
        <p:nvSpPr>
          <p:cNvPr id="4" name="Slide Number Placeholder 3"/>
          <p:cNvSpPr>
            <a:spLocks noGrp="1"/>
          </p:cNvSpPr>
          <p:nvPr>
            <p:ph type="sldNum" sz="quarter" idx="12"/>
          </p:nvPr>
        </p:nvSpPr>
        <p:spPr/>
        <p:txBody>
          <a:bodyPr/>
          <a:lstStyle/>
          <a:p>
            <a:fld id="{AAA8C269-850C-4158-B451-7083264BF9B6}" type="slidenum">
              <a:rPr lang="en-US" smtClean="0"/>
              <a:pPr/>
              <a:t>85</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7583" y="3255198"/>
            <a:ext cx="2772396" cy="23628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Content Placeholder 5">
            <a:extLst>
              <a:ext uri="{FF2B5EF4-FFF2-40B4-BE49-F238E27FC236}">
                <a16:creationId xmlns:a16="http://schemas.microsoft.com/office/drawing/2014/main" id="{1C7CEDB2-F101-41D8-853B-FBC81BFEE7C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707583" y="365903"/>
            <a:ext cx="2772396" cy="25133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423003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Grp="1" noChangeArrowheads="1"/>
          </p:cNvSpPr>
          <p:nvPr>
            <p:ph type="title"/>
          </p:nvPr>
        </p:nvSpPr>
        <p:spPr/>
        <p:txBody>
          <a:bodyPr>
            <a:normAutofit/>
          </a:bodyPr>
          <a:lstStyle/>
          <a:p>
            <a:pPr eaLnBrk="1" hangingPunct="1"/>
            <a:r>
              <a:rPr lang="en-US" altLang="en-US" sz="4000" dirty="0">
                <a:latin typeface="+mn-lt"/>
                <a:cs typeface="Arial Narrow" panose="020B0606020202030204" pitchFamily="34" charset="0"/>
              </a:rPr>
              <a:t>Informational Interactions</a:t>
            </a:r>
          </a:p>
        </p:txBody>
      </p:sp>
      <p:sp>
        <p:nvSpPr>
          <p:cNvPr id="25603" name="Rectangle 7"/>
          <p:cNvSpPr>
            <a:spLocks noGrp="1" noChangeArrowheads="1"/>
          </p:cNvSpPr>
          <p:nvPr>
            <p:ph idx="1"/>
          </p:nvPr>
        </p:nvSpPr>
        <p:spPr/>
        <p:txBody>
          <a:bodyPr/>
          <a:lstStyle/>
          <a:p>
            <a:pPr eaLnBrk="1" hangingPunct="1">
              <a:buFont typeface="Wingdings" pitchFamily="2" charset="2"/>
              <a:buChar char="Ø"/>
            </a:pPr>
            <a:r>
              <a:rPr lang="en-US" altLang="en-US" sz="2400" dirty="0">
                <a:cs typeface="Arial Narrow" panose="020B0606020202030204" pitchFamily="34" charset="0"/>
              </a:rPr>
              <a:t>Foot in the door</a:t>
            </a:r>
          </a:p>
          <a:p>
            <a:pPr eaLnBrk="1" hangingPunct="1">
              <a:buFont typeface="Wingdings" pitchFamily="2" charset="2"/>
              <a:buChar char="Ø"/>
            </a:pPr>
            <a:r>
              <a:rPr lang="en-US" altLang="en-US" sz="2400" dirty="0">
                <a:cs typeface="Arial Narrow" panose="020B0606020202030204" pitchFamily="34" charset="0"/>
              </a:rPr>
              <a:t>Low pressure</a:t>
            </a:r>
          </a:p>
          <a:p>
            <a:pPr eaLnBrk="1" hangingPunct="1">
              <a:buFont typeface="Wingdings" pitchFamily="2" charset="2"/>
              <a:buChar char="Ø"/>
            </a:pPr>
            <a:r>
              <a:rPr lang="en-US" altLang="en-US" sz="2400" dirty="0">
                <a:cs typeface="Arial Narrow" panose="020B0606020202030204" pitchFamily="34" charset="0"/>
              </a:rPr>
              <a:t>Chance to make a great first impression</a:t>
            </a:r>
          </a:p>
          <a:p>
            <a:pPr eaLnBrk="1" hangingPunct="1">
              <a:buFont typeface="Wingdings" pitchFamily="2" charset="2"/>
              <a:buChar char="Ø"/>
            </a:pPr>
            <a:r>
              <a:rPr lang="en-US" altLang="en-US" sz="2400" dirty="0">
                <a:cs typeface="Arial Narrow" panose="020B0606020202030204" pitchFamily="34" charset="0"/>
              </a:rPr>
              <a:t>Start of working relationship</a:t>
            </a:r>
          </a:p>
          <a:p>
            <a:pPr eaLnBrk="1" hangingPunct="1">
              <a:buFont typeface="Wingdings" pitchFamily="2" charset="2"/>
              <a:buChar char="Ø"/>
            </a:pPr>
            <a:r>
              <a:rPr lang="en-US" altLang="en-US" sz="2400" dirty="0">
                <a:cs typeface="Arial Narrow" panose="020B0606020202030204" pitchFamily="34" charset="0"/>
              </a:rPr>
              <a:t>Uncover possible opportunities</a:t>
            </a:r>
          </a:p>
          <a:p>
            <a:pPr eaLnBrk="1" hangingPunct="1"/>
            <a:endParaRPr lang="en-US" altLang="en-US" dirty="0">
              <a:latin typeface="Arial Narrow" panose="020B0606020202030204" pitchFamily="34" charset="0"/>
              <a:cs typeface="Arial Narrow" panose="020B0606020202030204" pitchFamily="34" charset="0"/>
            </a:endParaRPr>
          </a:p>
        </p:txBody>
      </p:sp>
      <p:sp>
        <p:nvSpPr>
          <p:cNvPr id="4" name="Slide Number Placeholder 3"/>
          <p:cNvSpPr>
            <a:spLocks noGrp="1"/>
          </p:cNvSpPr>
          <p:nvPr>
            <p:ph type="sldNum" sz="quarter" idx="11"/>
          </p:nvPr>
        </p:nvSpPr>
        <p:spPr>
          <a:xfrm>
            <a:off x="2764639" y="6459786"/>
            <a:ext cx="3617103"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dirty="0">
              <a:solidFill>
                <a:srgbClr val="7F7F7F"/>
              </a:solidFill>
              <a:latin typeface="Arial Narrow" panose="020B0606020202030204" pitchFamily="34" charset="0"/>
            </a:endParaRPr>
          </a:p>
        </p:txBody>
      </p:sp>
    </p:spTree>
    <p:extLst>
      <p:ext uri="{BB962C8B-B14F-4D97-AF65-F5344CB8AC3E}">
        <p14:creationId xmlns:p14="http://schemas.microsoft.com/office/powerpoint/2010/main" val="1810891225"/>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047" y="310826"/>
            <a:ext cx="6922477" cy="1325563"/>
          </a:xfrm>
        </p:spPr>
        <p:txBody>
          <a:bodyPr>
            <a:normAutofit/>
          </a:bodyPr>
          <a:lstStyle/>
          <a:p>
            <a:pPr algn="ctr"/>
            <a:r>
              <a:rPr lang="en-US" sz="4000" dirty="0"/>
              <a:t>Look for Issues/Challenges</a:t>
            </a:r>
          </a:p>
        </p:txBody>
      </p:sp>
      <p:sp>
        <p:nvSpPr>
          <p:cNvPr id="3" name="Content Placeholder 2"/>
          <p:cNvSpPr>
            <a:spLocks noGrp="1"/>
          </p:cNvSpPr>
          <p:nvPr>
            <p:ph idx="1"/>
          </p:nvPr>
        </p:nvSpPr>
        <p:spPr>
          <a:xfrm>
            <a:off x="1253332" y="1636389"/>
            <a:ext cx="9012728" cy="4852720"/>
          </a:xfrm>
        </p:spPr>
        <p:txBody>
          <a:bodyPr>
            <a:normAutofit/>
          </a:bodyPr>
          <a:lstStyle/>
          <a:p>
            <a:pPr>
              <a:buFont typeface="Wingdings" pitchFamily="2" charset="2"/>
              <a:buChar char="Ø"/>
              <a:defRPr/>
            </a:pPr>
            <a:r>
              <a:rPr lang="en-US" sz="2400" dirty="0"/>
              <a:t>Possible ways to improve workflow</a:t>
            </a:r>
          </a:p>
          <a:p>
            <a:pPr>
              <a:buFont typeface="Wingdings" pitchFamily="2" charset="2"/>
              <a:buChar char="Ø"/>
              <a:defRPr/>
            </a:pPr>
            <a:r>
              <a:rPr lang="en-US" sz="2400" dirty="0"/>
              <a:t>Customer /employee complaints </a:t>
            </a:r>
          </a:p>
          <a:p>
            <a:pPr>
              <a:buFont typeface="Wingdings" pitchFamily="2" charset="2"/>
              <a:buChar char="Ø"/>
              <a:defRPr/>
            </a:pPr>
            <a:r>
              <a:rPr lang="en-US" sz="2400" dirty="0"/>
              <a:t>Log jams/backlogs/ long lead times/Waiting</a:t>
            </a:r>
          </a:p>
          <a:p>
            <a:pPr>
              <a:buFont typeface="Wingdings" pitchFamily="2" charset="2"/>
              <a:buChar char="Ø"/>
              <a:defRPr/>
            </a:pPr>
            <a:r>
              <a:rPr lang="en-US" sz="2400" dirty="0"/>
              <a:t>Unassigned, but critical tasks</a:t>
            </a:r>
          </a:p>
          <a:p>
            <a:pPr>
              <a:buFont typeface="Wingdings" pitchFamily="2" charset="2"/>
              <a:buChar char="Ø"/>
              <a:defRPr/>
            </a:pPr>
            <a:r>
              <a:rPr lang="en-US" sz="2400" dirty="0"/>
              <a:t>Burn-out or high turnover</a:t>
            </a:r>
          </a:p>
          <a:p>
            <a:pPr>
              <a:buFont typeface="Wingdings" pitchFamily="2" charset="2"/>
              <a:buChar char="Ø"/>
              <a:defRPr/>
            </a:pPr>
            <a:r>
              <a:rPr lang="en-US" sz="2400" dirty="0"/>
              <a:t>Managers or key staff pulled away from core tasks</a:t>
            </a:r>
          </a:p>
          <a:p>
            <a:pPr>
              <a:buFont typeface="Wingdings" pitchFamily="2" charset="2"/>
              <a:buChar char="Ø"/>
              <a:defRPr/>
            </a:pPr>
            <a:r>
              <a:rPr lang="en-US" sz="2400" dirty="0"/>
              <a:t>Workflow fluctuations </a:t>
            </a:r>
          </a:p>
          <a:p>
            <a:pPr lvl="1">
              <a:defRPr/>
            </a:pPr>
            <a:r>
              <a:rPr lang="en-US" sz="2000" dirty="0"/>
              <a:t>Rush times, crunch times, seasonal fluctuations, sporadic- but important tasks that are not getting done</a:t>
            </a:r>
          </a:p>
        </p:txBody>
      </p:sp>
      <p:sp>
        <p:nvSpPr>
          <p:cNvPr id="4" name="Slide Number Placeholder 3"/>
          <p:cNvSpPr>
            <a:spLocks noGrp="1"/>
          </p:cNvSpPr>
          <p:nvPr>
            <p:ph type="sldNum" sz="quarter" idx="12"/>
          </p:nvPr>
        </p:nvSpPr>
        <p:spPr/>
        <p:txBody>
          <a:bodyPr/>
          <a:lstStyle/>
          <a:p>
            <a:fld id="{91974DF9-AD47-4691-BA21-BBFCE3637A9A}" type="slidenum">
              <a:rPr kumimoji="0" lang="en-US" smtClean="0"/>
              <a:pPr/>
              <a:t>87</a:t>
            </a:fld>
            <a:endParaRPr kumimoji="0" lang="en-US" dirty="0"/>
          </a:p>
        </p:txBody>
      </p:sp>
    </p:spTree>
    <p:extLst>
      <p:ext uri="{BB962C8B-B14F-4D97-AF65-F5344CB8AC3E}">
        <p14:creationId xmlns:p14="http://schemas.microsoft.com/office/powerpoint/2010/main" val="17137672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066" y="160867"/>
            <a:ext cx="10888134" cy="1176528"/>
          </a:xfrm>
        </p:spPr>
        <p:txBody>
          <a:bodyPr>
            <a:noAutofit/>
          </a:bodyPr>
          <a:lstStyle/>
          <a:p>
            <a:r>
              <a:rPr lang="en-US" sz="4000" dirty="0"/>
              <a:t>Lean Principles- a job developer’s toolkit</a:t>
            </a:r>
          </a:p>
        </p:txBody>
      </p:sp>
      <p:pic>
        <p:nvPicPr>
          <p:cNvPr id="5" name="Content Placeholder 4" title="picture of book: Lean Thinking, banish waste and create wealth in your corporation, James P. Womack and Daniel T. Jones"/>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0447" y="1780977"/>
            <a:ext cx="3938752" cy="4089598"/>
          </a:xfrm>
        </p:spPr>
      </p:pic>
      <p:sp>
        <p:nvSpPr>
          <p:cNvPr id="6" name="TextBox 5"/>
          <p:cNvSpPr txBox="1"/>
          <p:nvPr/>
        </p:nvSpPr>
        <p:spPr>
          <a:xfrm>
            <a:off x="5757332" y="1709929"/>
            <a:ext cx="5689601" cy="4031873"/>
          </a:xfrm>
          <a:prstGeom prst="rect">
            <a:avLst/>
          </a:prstGeom>
          <a:noFill/>
        </p:spPr>
        <p:txBody>
          <a:bodyPr wrap="square" rtlCol="0">
            <a:spAutoFit/>
          </a:bodyPr>
          <a:lstStyle/>
          <a:p>
            <a:r>
              <a:rPr lang="en-US" sz="3200" dirty="0"/>
              <a:t>A process improvement approach that focuses on the customer and seeks to identify “WASTE” and inefficient processes</a:t>
            </a:r>
          </a:p>
          <a:p>
            <a:endParaRPr lang="en-US" sz="3200" dirty="0"/>
          </a:p>
          <a:p>
            <a:r>
              <a:rPr lang="en-US" sz="3200" dirty="0"/>
              <a:t>Learn to talk the language of business</a:t>
            </a:r>
          </a:p>
        </p:txBody>
      </p:sp>
      <p:sp>
        <p:nvSpPr>
          <p:cNvPr id="3" name="Slide Number Placeholder 2"/>
          <p:cNvSpPr>
            <a:spLocks noGrp="1"/>
          </p:cNvSpPr>
          <p:nvPr>
            <p:ph type="sldNum" sz="quarter" idx="12"/>
          </p:nvPr>
        </p:nvSpPr>
        <p:spPr/>
        <p:txBody>
          <a:bodyPr/>
          <a:lstStyle/>
          <a:p>
            <a:fld id="{DAB2635A-69B3-0346-A51E-80F2DF4B156A}" type="slidenum">
              <a:rPr lang="en-US" smtClean="0"/>
              <a:t>88</a:t>
            </a:fld>
            <a:endParaRPr lang="en-US" dirty="0"/>
          </a:p>
        </p:txBody>
      </p:sp>
    </p:spTree>
    <p:extLst>
      <p:ext uri="{BB962C8B-B14F-4D97-AF65-F5344CB8AC3E}">
        <p14:creationId xmlns:p14="http://schemas.microsoft.com/office/powerpoint/2010/main" val="27539608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461" y="299664"/>
            <a:ext cx="10515600" cy="1325563"/>
          </a:xfrm>
        </p:spPr>
        <p:txBody>
          <a:bodyPr>
            <a:noAutofit/>
          </a:bodyPr>
          <a:lstStyle/>
          <a:p>
            <a:pPr algn="ctr"/>
            <a:r>
              <a:rPr lang="en-US" sz="4000" dirty="0"/>
              <a:t>Ways to improve processes and “workflow”</a:t>
            </a:r>
          </a:p>
        </p:txBody>
      </p:sp>
      <p:sp>
        <p:nvSpPr>
          <p:cNvPr id="3" name="Content Placeholder 2"/>
          <p:cNvSpPr>
            <a:spLocks noGrp="1"/>
          </p:cNvSpPr>
          <p:nvPr>
            <p:ph idx="1"/>
          </p:nvPr>
        </p:nvSpPr>
        <p:spPr>
          <a:xfrm>
            <a:off x="1254370" y="1961621"/>
            <a:ext cx="10439399" cy="4097866"/>
          </a:xfrm>
        </p:spPr>
        <p:txBody>
          <a:bodyPr>
            <a:normAutofit/>
          </a:bodyPr>
          <a:lstStyle/>
          <a:p>
            <a:pPr>
              <a:buFontTx/>
              <a:buNone/>
              <a:defRPr/>
            </a:pPr>
            <a:r>
              <a:rPr lang="en-US" sz="3000" dirty="0"/>
              <a:t>What is the product (or service)?</a:t>
            </a:r>
          </a:p>
          <a:p>
            <a:pPr lvl="1">
              <a:buFont typeface="Wingdings" pitchFamily="2" charset="2"/>
              <a:buChar char="Ø"/>
              <a:defRPr/>
            </a:pPr>
            <a:r>
              <a:rPr lang="en-US" sz="3000" dirty="0"/>
              <a:t>Are there ways to make product faster? </a:t>
            </a:r>
          </a:p>
          <a:p>
            <a:pPr lvl="1">
              <a:buFont typeface="Wingdings" pitchFamily="2" charset="2"/>
              <a:buChar char="Ø"/>
              <a:defRPr/>
            </a:pPr>
            <a:r>
              <a:rPr lang="en-US" sz="3000" dirty="0"/>
              <a:t>Are there ways to make product cheaper? Save money? </a:t>
            </a:r>
          </a:p>
          <a:p>
            <a:pPr lvl="1">
              <a:buFont typeface="Wingdings" pitchFamily="2" charset="2"/>
              <a:buChar char="Ø"/>
              <a:defRPr/>
            </a:pPr>
            <a:r>
              <a:rPr lang="en-US" sz="3000" dirty="0"/>
              <a:t>Are there ways to increase the number of customers served or improve customer service? </a:t>
            </a:r>
          </a:p>
          <a:p>
            <a:pPr lvl="1">
              <a:buFont typeface="Wingdings" pitchFamily="2" charset="2"/>
              <a:buChar char="Ø"/>
              <a:defRPr/>
            </a:pPr>
            <a:r>
              <a:rPr lang="en-US" sz="3000" dirty="0"/>
              <a:t>Are the customers (and staff) happy? </a:t>
            </a:r>
          </a:p>
          <a:p>
            <a:pPr marL="1207008" lvl="3" indent="-457200">
              <a:buFont typeface="Wingdings" pitchFamily="2" charset="2"/>
              <a:buChar char="Ø"/>
              <a:defRPr/>
            </a:pPr>
            <a:r>
              <a:rPr lang="en-US" sz="2600" dirty="0"/>
              <a:t>	$.80 to keep a customer, $3.00 to make a new one</a:t>
            </a:r>
          </a:p>
          <a:p>
            <a:pPr>
              <a:buNone/>
            </a:pPr>
            <a:endParaRPr lang="en-US" dirty="0"/>
          </a:p>
        </p:txBody>
      </p:sp>
      <p:sp>
        <p:nvSpPr>
          <p:cNvPr id="4" name="Slide Number Placeholder 3"/>
          <p:cNvSpPr>
            <a:spLocks noGrp="1"/>
          </p:cNvSpPr>
          <p:nvPr>
            <p:ph type="sldNum" sz="quarter" idx="12"/>
          </p:nvPr>
        </p:nvSpPr>
        <p:spPr/>
        <p:txBody>
          <a:bodyPr/>
          <a:lstStyle/>
          <a:p>
            <a:fld id="{91974DF9-AD47-4691-BA21-BBFCE3637A9A}" type="slidenum">
              <a:rPr kumimoji="0" lang="en-US" smtClean="0"/>
              <a:pPr/>
              <a:t>89</a:t>
            </a:fld>
            <a:endParaRPr kumimoji="0" lang="en-US" dirty="0"/>
          </a:p>
        </p:txBody>
      </p:sp>
    </p:spTree>
    <p:extLst>
      <p:ext uri="{BB962C8B-B14F-4D97-AF65-F5344CB8AC3E}">
        <p14:creationId xmlns:p14="http://schemas.microsoft.com/office/powerpoint/2010/main" val="1325484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41DA9-DD53-BD44-A724-A7993BDAFC0C}"/>
              </a:ext>
            </a:extLst>
          </p:cNvPr>
          <p:cNvSpPr>
            <a:spLocks noGrp="1"/>
          </p:cNvSpPr>
          <p:nvPr>
            <p:ph type="title"/>
          </p:nvPr>
        </p:nvSpPr>
        <p:spPr/>
        <p:txBody>
          <a:bodyPr>
            <a:normAutofit/>
          </a:bodyPr>
          <a:lstStyle/>
          <a:p>
            <a:r>
              <a:rPr lang="en-US" sz="4000" dirty="0"/>
              <a:t>TOOLS</a:t>
            </a:r>
          </a:p>
        </p:txBody>
      </p:sp>
      <p:sp>
        <p:nvSpPr>
          <p:cNvPr id="3" name="Content Placeholder 2">
            <a:extLst>
              <a:ext uri="{FF2B5EF4-FFF2-40B4-BE49-F238E27FC236}">
                <a16:creationId xmlns:a16="http://schemas.microsoft.com/office/drawing/2014/main" id="{C344EABA-AD99-C44B-9554-72D5F40C1564}"/>
              </a:ext>
            </a:extLst>
          </p:cNvPr>
          <p:cNvSpPr>
            <a:spLocks noGrp="1"/>
          </p:cNvSpPr>
          <p:nvPr>
            <p:ph idx="1"/>
          </p:nvPr>
        </p:nvSpPr>
        <p:spPr>
          <a:xfrm>
            <a:off x="685801" y="2536296"/>
            <a:ext cx="10131425" cy="3649133"/>
          </a:xfrm>
        </p:spPr>
        <p:txBody>
          <a:bodyPr>
            <a:normAutofit fontScale="92500" lnSpcReduction="20000"/>
          </a:bodyPr>
          <a:lstStyle/>
          <a:p>
            <a:pPr lvl="0">
              <a:buClr>
                <a:schemeClr val="bg2">
                  <a:lumMod val="50000"/>
                </a:schemeClr>
              </a:buClr>
              <a:buFont typeface="Wingdings" pitchFamily="2" charset="2"/>
              <a:buChar char="Ø"/>
            </a:pPr>
            <a:r>
              <a:rPr lang="en-US" sz="3000" dirty="0">
                <a:cs typeface="Arial Black"/>
              </a:rPr>
              <a:t>Employment Services Core Competencies and Training Modules</a:t>
            </a:r>
          </a:p>
          <a:p>
            <a:pPr lvl="0">
              <a:buClr>
                <a:schemeClr val="bg2">
                  <a:lumMod val="50000"/>
                </a:schemeClr>
              </a:buClr>
              <a:buFont typeface="Wingdings" pitchFamily="2" charset="2"/>
              <a:buChar char="Ø"/>
            </a:pPr>
            <a:endParaRPr lang="en-US" sz="3000" dirty="0">
              <a:cs typeface="Arial Black"/>
            </a:endParaRPr>
          </a:p>
          <a:p>
            <a:pPr lvl="0">
              <a:buClr>
                <a:schemeClr val="bg2">
                  <a:lumMod val="50000"/>
                </a:schemeClr>
              </a:buClr>
              <a:buFont typeface="Wingdings" pitchFamily="2" charset="2"/>
              <a:buChar char="Ø"/>
            </a:pPr>
            <a:r>
              <a:rPr lang="en-US" sz="3000" dirty="0">
                <a:cs typeface="Arial Black"/>
              </a:rPr>
              <a:t>Standard Operating Procedures and Practices</a:t>
            </a:r>
          </a:p>
          <a:p>
            <a:pPr lvl="0">
              <a:buClr>
                <a:schemeClr val="bg2">
                  <a:lumMod val="50000"/>
                </a:schemeClr>
              </a:buClr>
              <a:buFont typeface="Wingdings" pitchFamily="2" charset="2"/>
              <a:buChar char="Ø"/>
            </a:pPr>
            <a:endParaRPr lang="en-US" sz="3000" dirty="0">
              <a:cs typeface="Arial Black"/>
            </a:endParaRPr>
          </a:p>
          <a:p>
            <a:pPr lvl="0">
              <a:buClr>
                <a:schemeClr val="bg2">
                  <a:lumMod val="50000"/>
                </a:schemeClr>
              </a:buClr>
              <a:buFont typeface="Wingdings" pitchFamily="2" charset="2"/>
              <a:buChar char="Ø"/>
            </a:pPr>
            <a:r>
              <a:rPr lang="en-US" sz="3000" dirty="0">
                <a:cs typeface="Arial Black"/>
              </a:rPr>
              <a:t>Training Curricula/Trainer’s Guides for Managers</a:t>
            </a:r>
          </a:p>
          <a:p>
            <a:pPr lvl="0">
              <a:buClr>
                <a:schemeClr val="bg2">
                  <a:lumMod val="50000"/>
                </a:schemeClr>
              </a:buClr>
              <a:buFont typeface="Wingdings" pitchFamily="2" charset="2"/>
              <a:buChar char="Ø"/>
            </a:pPr>
            <a:endParaRPr lang="en-US" sz="3000" dirty="0">
              <a:cs typeface="Arial Black"/>
            </a:endParaRPr>
          </a:p>
          <a:p>
            <a:pPr lvl="0">
              <a:buClr>
                <a:schemeClr val="bg2">
                  <a:lumMod val="50000"/>
                </a:schemeClr>
              </a:buClr>
              <a:buFont typeface="Wingdings" pitchFamily="2" charset="2"/>
              <a:buChar char="Ø"/>
            </a:pPr>
            <a:r>
              <a:rPr lang="en-US" sz="3000" dirty="0">
                <a:cs typeface="Arial Black"/>
              </a:rPr>
              <a:t>Consistent Service Delivery Tools for Employment Team Members</a:t>
            </a:r>
          </a:p>
          <a:p>
            <a:pPr marL="0" indent="0">
              <a:buNone/>
            </a:pPr>
            <a:endParaRPr lang="en-US" dirty="0"/>
          </a:p>
        </p:txBody>
      </p:sp>
      <p:pic>
        <p:nvPicPr>
          <p:cNvPr id="11" name="Picture 10">
            <a:extLst>
              <a:ext uri="{FF2B5EF4-FFF2-40B4-BE49-F238E27FC236}">
                <a16:creationId xmlns:a16="http://schemas.microsoft.com/office/drawing/2014/main" id="{7333E2FE-0958-D94F-B57C-5BD80C8CB04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883650" y="139171"/>
            <a:ext cx="2622549" cy="1700212"/>
          </a:xfrm>
          <a:prstGeom prst="rect">
            <a:avLst/>
          </a:prstGeom>
        </p:spPr>
      </p:pic>
      <p:sp>
        <p:nvSpPr>
          <p:cNvPr id="4" name="Slide Number Placeholder 3">
            <a:extLst>
              <a:ext uri="{FF2B5EF4-FFF2-40B4-BE49-F238E27FC236}">
                <a16:creationId xmlns:a16="http://schemas.microsoft.com/office/drawing/2014/main" id="{1BA4E5B3-F25E-7046-81FF-A647902F0EEE}"/>
              </a:ext>
            </a:extLst>
          </p:cNvPr>
          <p:cNvSpPr>
            <a:spLocks noGrp="1"/>
          </p:cNvSpPr>
          <p:nvPr>
            <p:ph type="sldNum" sz="quarter" idx="12"/>
          </p:nvPr>
        </p:nvSpPr>
        <p:spPr/>
        <p:txBody>
          <a:bodyPr/>
          <a:lstStyle/>
          <a:p>
            <a:fld id="{6FA7B55B-C470-D24B-91B7-09AE1FD77278}" type="slidenum">
              <a:rPr lang="en-US" smtClean="0"/>
              <a:t>9</a:t>
            </a:fld>
            <a:endParaRPr lang="en-US" dirty="0"/>
          </a:p>
        </p:txBody>
      </p:sp>
    </p:spTree>
    <p:extLst>
      <p:ext uri="{BB962C8B-B14F-4D97-AF65-F5344CB8AC3E}">
        <p14:creationId xmlns:p14="http://schemas.microsoft.com/office/powerpoint/2010/main" val="2324218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692" y="179130"/>
            <a:ext cx="6338829" cy="795527"/>
          </a:xfrm>
        </p:spPr>
        <p:txBody>
          <a:bodyPr>
            <a:normAutofit/>
          </a:bodyPr>
          <a:lstStyle/>
          <a:p>
            <a:pPr algn="ctr"/>
            <a:r>
              <a:rPr lang="en-US" sz="4000" dirty="0"/>
              <a:t>Look for “Waste”</a:t>
            </a:r>
          </a:p>
        </p:txBody>
      </p:sp>
      <p:sp>
        <p:nvSpPr>
          <p:cNvPr id="3" name="Content Placeholder 2"/>
          <p:cNvSpPr>
            <a:spLocks noGrp="1"/>
          </p:cNvSpPr>
          <p:nvPr>
            <p:ph idx="1"/>
          </p:nvPr>
        </p:nvSpPr>
        <p:spPr>
          <a:xfrm>
            <a:off x="1374773" y="1282034"/>
            <a:ext cx="9850582" cy="5257801"/>
          </a:xfrm>
        </p:spPr>
        <p:txBody>
          <a:bodyPr>
            <a:normAutofit fontScale="92500"/>
          </a:bodyPr>
          <a:lstStyle/>
          <a:p>
            <a:pPr>
              <a:buFont typeface="Wingdings" pitchFamily="2" charset="2"/>
              <a:buChar char="Ø"/>
              <a:defRPr/>
            </a:pPr>
            <a:r>
              <a:rPr lang="en-US" sz="2800" dirty="0"/>
              <a:t>Wasted Talent</a:t>
            </a:r>
          </a:p>
          <a:p>
            <a:pPr lvl="1">
              <a:spcBef>
                <a:spcPts val="0"/>
              </a:spcBef>
              <a:defRPr/>
            </a:pPr>
            <a:r>
              <a:rPr lang="en-US" sz="2400" dirty="0"/>
              <a:t>Identify who are the “surgeons” (aka  highly paid or  income-generating staff)  Are they doing surgery? </a:t>
            </a:r>
          </a:p>
          <a:p>
            <a:pPr lvl="1">
              <a:spcBef>
                <a:spcPts val="0"/>
              </a:spcBef>
              <a:defRPr/>
            </a:pPr>
            <a:r>
              <a:rPr lang="en-US" sz="2400" dirty="0"/>
              <a:t>What are the </a:t>
            </a:r>
            <a:r>
              <a:rPr lang="en-US" sz="2400" i="1" dirty="0"/>
              <a:t>set-up</a:t>
            </a:r>
            <a:r>
              <a:rPr lang="en-US" sz="2400" dirty="0"/>
              <a:t> and </a:t>
            </a:r>
            <a:r>
              <a:rPr lang="en-US" sz="2400" i="1" dirty="0"/>
              <a:t>button-up</a:t>
            </a:r>
            <a:r>
              <a:rPr lang="en-US" sz="2400" dirty="0"/>
              <a:t> tasks for supporting the essential work?</a:t>
            </a:r>
          </a:p>
          <a:p>
            <a:pPr>
              <a:buFont typeface="Wingdings" pitchFamily="2" charset="2"/>
              <a:buChar char="Ø"/>
              <a:defRPr/>
            </a:pPr>
            <a:r>
              <a:rPr lang="en-US" sz="2800" dirty="0"/>
              <a:t>Wasted Time</a:t>
            </a:r>
          </a:p>
          <a:p>
            <a:pPr lvl="1">
              <a:spcBef>
                <a:spcPts val="0"/>
              </a:spcBef>
              <a:defRPr/>
            </a:pPr>
            <a:r>
              <a:rPr lang="en-US" sz="2400" dirty="0"/>
              <a:t>Orders not processed because too busy taking new ones</a:t>
            </a:r>
          </a:p>
          <a:p>
            <a:pPr lvl="1">
              <a:spcBef>
                <a:spcPts val="0"/>
              </a:spcBef>
              <a:defRPr/>
            </a:pPr>
            <a:r>
              <a:rPr lang="en-US" sz="2400" dirty="0"/>
              <a:t>Machines/supplies not maintained- work stops</a:t>
            </a:r>
          </a:p>
          <a:p>
            <a:pPr>
              <a:buFont typeface="Wingdings" pitchFamily="2" charset="2"/>
              <a:buChar char="Ø"/>
              <a:defRPr/>
            </a:pPr>
            <a:r>
              <a:rPr lang="en-US" sz="2800" dirty="0"/>
              <a:t>Wasted Resources</a:t>
            </a:r>
          </a:p>
          <a:p>
            <a:pPr lvl="1">
              <a:spcBef>
                <a:spcPts val="0"/>
              </a:spcBef>
              <a:defRPr/>
            </a:pPr>
            <a:r>
              <a:rPr lang="en-US" sz="2400" dirty="0"/>
              <a:t>Inventory- supplies never used or too much of what is needed</a:t>
            </a:r>
          </a:p>
          <a:p>
            <a:pPr lvl="1">
              <a:spcBef>
                <a:spcPts val="0"/>
              </a:spcBef>
              <a:defRPr/>
            </a:pPr>
            <a:r>
              <a:rPr lang="en-US" sz="2400" dirty="0"/>
              <a:t>Overproduction- 50 kits - we ordered 1,000.. expired, obsolete. </a:t>
            </a:r>
          </a:p>
          <a:p>
            <a:pPr lvl="1">
              <a:spcBef>
                <a:spcPts val="0"/>
              </a:spcBef>
              <a:defRPr/>
            </a:pPr>
            <a:r>
              <a:rPr lang="en-US" sz="2400" dirty="0"/>
              <a:t>Is the employer using temporary workers? Paying overtime?</a:t>
            </a:r>
            <a:endParaRPr lang="en-US" dirty="0"/>
          </a:p>
          <a:p>
            <a:endParaRPr lang="en-US" dirty="0"/>
          </a:p>
        </p:txBody>
      </p:sp>
      <p:sp>
        <p:nvSpPr>
          <p:cNvPr id="4" name="Slide Number Placeholder 3"/>
          <p:cNvSpPr>
            <a:spLocks noGrp="1"/>
          </p:cNvSpPr>
          <p:nvPr>
            <p:ph type="sldNum" sz="quarter" idx="12"/>
          </p:nvPr>
        </p:nvSpPr>
        <p:spPr/>
        <p:txBody>
          <a:bodyPr/>
          <a:lstStyle/>
          <a:p>
            <a:fld id="{91974DF9-AD47-4691-BA21-BBFCE3637A9A}" type="slidenum">
              <a:rPr kumimoji="0" lang="en-US" smtClean="0"/>
              <a:pPr/>
              <a:t>90</a:t>
            </a:fld>
            <a:endParaRPr kumimoji="0" lang="en-US" dirty="0"/>
          </a:p>
        </p:txBody>
      </p:sp>
    </p:spTree>
    <p:extLst>
      <p:ext uri="{BB962C8B-B14F-4D97-AF65-F5344CB8AC3E}">
        <p14:creationId xmlns:p14="http://schemas.microsoft.com/office/powerpoint/2010/main" val="34198225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5" name="Rectangle 5"/>
          <p:cNvSpPr>
            <a:spLocks noGrp="1" noChangeArrowheads="1"/>
          </p:cNvSpPr>
          <p:nvPr>
            <p:ph type="title"/>
          </p:nvPr>
        </p:nvSpPr>
        <p:spPr>
          <a:xfrm>
            <a:off x="912952" y="380468"/>
            <a:ext cx="9089647" cy="1143000"/>
          </a:xfrm>
        </p:spPr>
        <p:txBody>
          <a:bodyPr>
            <a:normAutofit/>
          </a:bodyPr>
          <a:lstStyle/>
          <a:p>
            <a:pPr algn="ctr"/>
            <a:r>
              <a:rPr lang="en-US" sz="4000" dirty="0">
                <a:cs typeface="Arial" panose="020B0604020202020204" pitchFamily="34" charset="0"/>
              </a:rPr>
              <a:t>Is it a good fit for your Job Seeker?</a:t>
            </a:r>
          </a:p>
        </p:txBody>
      </p:sp>
      <p:sp>
        <p:nvSpPr>
          <p:cNvPr id="25606" name="Rectangle 6"/>
          <p:cNvSpPr>
            <a:spLocks noGrp="1" noChangeArrowheads="1"/>
          </p:cNvSpPr>
          <p:nvPr>
            <p:ph idx="1"/>
          </p:nvPr>
        </p:nvSpPr>
        <p:spPr>
          <a:xfrm>
            <a:off x="1130204" y="1344612"/>
            <a:ext cx="10148844" cy="4525963"/>
          </a:xfrm>
        </p:spPr>
        <p:txBody>
          <a:bodyPr>
            <a:normAutofit/>
          </a:bodyPr>
          <a:lstStyle/>
          <a:p>
            <a:pPr>
              <a:buNone/>
            </a:pPr>
            <a:r>
              <a:rPr lang="en-US" sz="2400" dirty="0">
                <a:cs typeface="Arial" panose="020B0604020202020204" pitchFamily="34" charset="0"/>
              </a:rPr>
              <a:t>Possible scenarios:</a:t>
            </a:r>
          </a:p>
          <a:p>
            <a:pPr lvl="1"/>
            <a:r>
              <a:rPr lang="en-US" sz="2400" dirty="0">
                <a:cs typeface="Arial" panose="020B0604020202020204" pitchFamily="34" charset="0"/>
              </a:rPr>
              <a:t>Not right – keep the connection “percolating” by proposing other services such as worksite tours, job shadows or disability awareness training</a:t>
            </a:r>
          </a:p>
          <a:p>
            <a:pPr lvl="1"/>
            <a:r>
              <a:rPr lang="en-US" sz="2400" dirty="0">
                <a:cs typeface="Arial" panose="020B0604020202020204" pitchFamily="34" charset="0"/>
              </a:rPr>
              <a:t>It’s perfect! Needs, Environment, matches skills and interests – It’s time to write a proposal and talk jobs </a:t>
            </a:r>
          </a:p>
          <a:p>
            <a:pPr lvl="1"/>
            <a:endParaRPr lang="en-US" sz="2400" dirty="0">
              <a:cs typeface="Arial" panose="020B0604020202020204" pitchFamily="34" charset="0"/>
            </a:endParaRPr>
          </a:p>
          <a:p>
            <a:pPr marL="201168" lvl="1" indent="0">
              <a:buNone/>
            </a:pPr>
            <a:r>
              <a:rPr lang="en-US" sz="2400" dirty="0">
                <a:cs typeface="Arial" panose="020B0604020202020204" pitchFamily="34" charset="0"/>
              </a:rPr>
              <a:t>Regardless, always send a thank you!!</a:t>
            </a:r>
          </a:p>
        </p:txBody>
      </p:sp>
      <p:pic>
        <p:nvPicPr>
          <p:cNvPr id="7" name="Picture 6" descr="MnOfficeDeskPhoneComputer.jpg"/>
          <p:cNvPicPr>
            <a:picLocks noChangeAspect="1"/>
          </p:cNvPicPr>
          <p:nvPr/>
        </p:nvPicPr>
        <p:blipFill>
          <a:blip r:embed="rId3"/>
          <a:srcRect t="20151" b="26616"/>
          <a:stretch>
            <a:fillRect/>
          </a:stretch>
        </p:blipFill>
        <p:spPr>
          <a:xfrm>
            <a:off x="8671790" y="4081857"/>
            <a:ext cx="2661618" cy="1646239"/>
          </a:xfrm>
          <a:prstGeom prst="rect">
            <a:avLst/>
          </a:prstGeom>
        </p:spPr>
      </p:pic>
      <p:sp>
        <p:nvSpPr>
          <p:cNvPr id="2" name="Slide Number Placeholder 1"/>
          <p:cNvSpPr>
            <a:spLocks noGrp="1"/>
          </p:cNvSpPr>
          <p:nvPr>
            <p:ph type="sldNum" sz="quarter" idx="12"/>
          </p:nvPr>
        </p:nvSpPr>
        <p:spPr/>
        <p:txBody>
          <a:bodyPr/>
          <a:lstStyle/>
          <a:p>
            <a:fld id="{DAB2635A-69B3-0346-A51E-80F2DF4B156A}" type="slidenum">
              <a:rPr lang="en-US" smtClean="0"/>
              <a:t>91</a:t>
            </a:fld>
            <a:endParaRPr lang="en-US" dirty="0"/>
          </a:p>
        </p:txBody>
      </p:sp>
    </p:spTree>
    <p:extLst>
      <p:ext uri="{BB962C8B-B14F-4D97-AF65-F5344CB8AC3E}">
        <p14:creationId xmlns:p14="http://schemas.microsoft.com/office/powerpoint/2010/main" val="2492296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6">
                                            <p:txEl>
                                              <p:pRg st="1" end="1"/>
                                            </p:txEl>
                                          </p:spTgt>
                                        </p:tgtEl>
                                        <p:attrNameLst>
                                          <p:attrName>style.visibility</p:attrName>
                                        </p:attrNameLst>
                                      </p:cBhvr>
                                      <p:to>
                                        <p:strVal val="visible"/>
                                      </p:to>
                                    </p:set>
                                    <p:animEffect transition="in" filter="fade">
                                      <p:cBhvr>
                                        <p:cTn id="7" dur="500"/>
                                        <p:tgtEl>
                                          <p:spTgt spid="2560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606">
                                            <p:txEl>
                                              <p:pRg st="2" end="2"/>
                                            </p:txEl>
                                          </p:spTgt>
                                        </p:tgtEl>
                                        <p:attrNameLst>
                                          <p:attrName>style.visibility</p:attrName>
                                        </p:attrNameLst>
                                      </p:cBhvr>
                                      <p:to>
                                        <p:strVal val="visible"/>
                                      </p:to>
                                    </p:set>
                                    <p:animEffect transition="in" filter="fade">
                                      <p:cBhvr>
                                        <p:cTn id="12" dur="500"/>
                                        <p:tgtEl>
                                          <p:spTgt spid="2560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606">
                                            <p:txEl>
                                              <p:pRg st="4" end="4"/>
                                            </p:txEl>
                                          </p:spTgt>
                                        </p:tgtEl>
                                        <p:attrNameLst>
                                          <p:attrName>style.visibility</p:attrName>
                                        </p:attrNameLst>
                                      </p:cBhvr>
                                      <p:to>
                                        <p:strVal val="visible"/>
                                      </p:to>
                                    </p:set>
                                    <p:animEffect transition="in" filter="fade">
                                      <p:cBhvr>
                                        <p:cTn id="17" dur="500"/>
                                        <p:tgtEl>
                                          <p:spTgt spid="2560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uiExpand="1" build="p" bldLvl="2"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F1E17-0FB0-EC4B-B5AF-472C1762BBED}"/>
              </a:ext>
            </a:extLst>
          </p:cNvPr>
          <p:cNvSpPr>
            <a:spLocks noGrp="1"/>
          </p:cNvSpPr>
          <p:nvPr>
            <p:ph type="title"/>
          </p:nvPr>
        </p:nvSpPr>
        <p:spPr>
          <a:xfrm>
            <a:off x="521676" y="2523135"/>
            <a:ext cx="10131427" cy="2588126"/>
          </a:xfrm>
        </p:spPr>
        <p:txBody>
          <a:bodyPr>
            <a:normAutofit fontScale="90000"/>
          </a:bodyPr>
          <a:lstStyle/>
          <a:p>
            <a:r>
              <a:rPr lang="en-US" sz="4400" dirty="0"/>
              <a:t>Assignment 5</a:t>
            </a:r>
            <a:br>
              <a:rPr lang="en-US" sz="4400" dirty="0"/>
            </a:br>
            <a:br>
              <a:rPr lang="en-US" dirty="0"/>
            </a:br>
            <a:r>
              <a:rPr lang="en-US" dirty="0"/>
              <a:t>Get to Know an Employer Through an Informational Interactions </a:t>
            </a:r>
          </a:p>
        </p:txBody>
      </p:sp>
      <p:sp>
        <p:nvSpPr>
          <p:cNvPr id="8" name="Slide Number Placeholder 7">
            <a:extLst>
              <a:ext uri="{FF2B5EF4-FFF2-40B4-BE49-F238E27FC236}">
                <a16:creationId xmlns:a16="http://schemas.microsoft.com/office/drawing/2014/main" id="{B5B9EC9A-A202-8E4E-BA8A-EF90B1B3DA35}"/>
              </a:ext>
            </a:extLst>
          </p:cNvPr>
          <p:cNvSpPr>
            <a:spLocks noGrp="1"/>
          </p:cNvSpPr>
          <p:nvPr>
            <p:ph type="sldNum" sz="quarter" idx="4"/>
          </p:nvPr>
        </p:nvSpPr>
        <p:spPr>
          <a:xfrm>
            <a:off x="4724400" y="6356350"/>
            <a:ext cx="2743200" cy="375025"/>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E53B61-B3A0-A249-9B2C-7F6A1EA8C93C}" type="slidenum">
              <a:rPr lang="en-US" smtClean="0"/>
              <a:pPr/>
              <a:t>92</a:t>
            </a:fld>
            <a:endParaRPr lang="en-US" dirty="0"/>
          </a:p>
        </p:txBody>
      </p:sp>
    </p:spTree>
    <p:extLst>
      <p:ext uri="{BB962C8B-B14F-4D97-AF65-F5344CB8AC3E}">
        <p14:creationId xmlns:p14="http://schemas.microsoft.com/office/powerpoint/2010/main" val="28983886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835" y="3747477"/>
            <a:ext cx="9419432" cy="965200"/>
          </a:xfrm>
        </p:spPr>
        <p:txBody>
          <a:bodyPr>
            <a:noAutofit/>
          </a:bodyPr>
          <a:lstStyle/>
          <a:p>
            <a:r>
              <a:rPr lang="en-US" dirty="0"/>
              <a:t>Negotiating Opportunities </a:t>
            </a:r>
          </a:p>
        </p:txBody>
      </p:sp>
      <p:sp>
        <p:nvSpPr>
          <p:cNvPr id="3" name="Content Placeholder 2"/>
          <p:cNvSpPr>
            <a:spLocks noGrp="1"/>
          </p:cNvSpPr>
          <p:nvPr>
            <p:ph type="body" idx="1"/>
          </p:nvPr>
        </p:nvSpPr>
        <p:spPr>
          <a:xfrm>
            <a:off x="926835" y="5029200"/>
            <a:ext cx="11118020" cy="1219200"/>
          </a:xfrm>
        </p:spPr>
        <p:txBody>
          <a:bodyPr>
            <a:noAutofit/>
          </a:bodyPr>
          <a:lstStyle/>
          <a:p>
            <a:pPr>
              <a:spcBef>
                <a:spcPts val="0"/>
              </a:spcBef>
              <a:spcAft>
                <a:spcPts val="0"/>
              </a:spcAft>
              <a:defRPr/>
            </a:pPr>
            <a:r>
              <a:rPr lang="en-US" sz="3200" dirty="0"/>
              <a:t>Presenting a Proposal with business solutions/services and job candidate</a:t>
            </a:r>
          </a:p>
          <a:p>
            <a:pPr>
              <a:buNone/>
            </a:pPr>
            <a:endParaRPr lang="en-US" sz="4000" dirty="0">
              <a:solidFill>
                <a:schemeClr val="accent1">
                  <a:lumMod val="75000"/>
                </a:schemeClr>
              </a:solidFill>
            </a:endParaRPr>
          </a:p>
        </p:txBody>
      </p:sp>
      <p:sp>
        <p:nvSpPr>
          <p:cNvPr id="4" name="Slide Number Placeholder 3"/>
          <p:cNvSpPr>
            <a:spLocks noGrp="1"/>
          </p:cNvSpPr>
          <p:nvPr>
            <p:ph type="sldNum" sz="quarter" idx="12"/>
          </p:nvPr>
        </p:nvSpPr>
        <p:spPr/>
        <p:txBody>
          <a:bodyPr/>
          <a:lstStyle/>
          <a:p>
            <a:fld id="{DAB2635A-69B3-0346-A51E-80F2DF4B156A}" type="slidenum">
              <a:rPr lang="en-US" smtClean="0"/>
              <a:t>93</a:t>
            </a:fld>
            <a:endParaRPr lang="en-US" dirty="0"/>
          </a:p>
        </p:txBody>
      </p:sp>
    </p:spTree>
    <p:extLst>
      <p:ext uri="{BB962C8B-B14F-4D97-AF65-F5344CB8AC3E}">
        <p14:creationId xmlns:p14="http://schemas.microsoft.com/office/powerpoint/2010/main" val="14048887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269631" y="2965937"/>
            <a:ext cx="10538802" cy="1091547"/>
          </a:xfrm>
        </p:spPr>
        <p:txBody>
          <a:bodyPr>
            <a:normAutofit/>
          </a:bodyPr>
          <a:lstStyle/>
          <a:p>
            <a:pPr eaLnBrk="1" hangingPunct="1"/>
            <a:r>
              <a:rPr lang="en-US" altLang="en-US" sz="4000" dirty="0">
                <a:cs typeface="Arial Narrow" panose="020B0606020202030204" pitchFamily="34" charset="0"/>
              </a:rPr>
              <a:t>The Pitch (aka the employment proposal)</a:t>
            </a:r>
          </a:p>
        </p:txBody>
      </p:sp>
      <p:sp>
        <p:nvSpPr>
          <p:cNvPr id="25603" name="Rectangle 3"/>
          <p:cNvSpPr>
            <a:spLocks noGrp="1" noChangeArrowheads="1"/>
          </p:cNvSpPr>
          <p:nvPr>
            <p:ph type="subTitle" idx="1"/>
          </p:nvPr>
        </p:nvSpPr>
        <p:spPr>
          <a:xfrm>
            <a:off x="1559169" y="4432624"/>
            <a:ext cx="7197726" cy="1405467"/>
          </a:xfrm>
        </p:spPr>
        <p:txBody>
          <a:bodyPr>
            <a:normAutofit/>
          </a:bodyPr>
          <a:lstStyle/>
          <a:p>
            <a:pPr eaLnBrk="1" hangingPunct="1">
              <a:buFont typeface="Arial" panose="020B0604020202020204" pitchFamily="34" charset="0"/>
              <a:buNone/>
            </a:pPr>
            <a:r>
              <a:rPr lang="en-US" altLang="en-US" sz="2400" dirty="0">
                <a:latin typeface="Arial Narrow" panose="020B0606020202030204" pitchFamily="34" charset="0"/>
                <a:cs typeface="Arial Narrow" panose="020B0606020202030204" pitchFamily="34" charset="0"/>
              </a:rPr>
              <a:t>Framing your ideas and presenting a candidate</a:t>
            </a:r>
          </a:p>
        </p:txBody>
      </p:sp>
    </p:spTree>
    <p:extLst>
      <p:ext uri="{BB962C8B-B14F-4D97-AF65-F5344CB8AC3E}">
        <p14:creationId xmlns:p14="http://schemas.microsoft.com/office/powerpoint/2010/main" val="752449627"/>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Grp="1" noChangeArrowheads="1"/>
          </p:cNvSpPr>
          <p:nvPr>
            <p:ph type="title"/>
          </p:nvPr>
        </p:nvSpPr>
        <p:spPr>
          <a:xfrm>
            <a:off x="508000" y="3141784"/>
            <a:ext cx="10972800" cy="2127738"/>
          </a:xfrm>
        </p:spPr>
        <p:txBody>
          <a:bodyPr rtlCol="0">
            <a:normAutofit/>
          </a:bodyPr>
          <a:lstStyle/>
          <a:p>
            <a:pPr algn="l">
              <a:defRPr/>
            </a:pPr>
            <a:r>
              <a:rPr lang="en-US" sz="4000" dirty="0">
                <a:ea typeface="+mj-ea"/>
              </a:rPr>
              <a:t>Identify tasks (from a refined task list) that might be assigned, re-assigned, or even created.</a:t>
            </a:r>
          </a:p>
        </p:txBody>
      </p:sp>
      <p:sp>
        <p:nvSpPr>
          <p:cNvPr id="4" name="Slide Number Placeholder 3"/>
          <p:cNvSpPr>
            <a:spLocks noGrp="1"/>
          </p:cNvSpPr>
          <p:nvPr>
            <p:ph type="sldNum" sz="quarter" idx="1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7CED3AC-B666-4B16-B797-09015E1F42AC}" type="slidenum">
              <a:rPr lang="en-US" altLang="en-US">
                <a:solidFill>
                  <a:srgbClr val="7F7F7F"/>
                </a:solidFill>
                <a:latin typeface="Arial Narrow" panose="020B0606020202030204" pitchFamily="34" charset="0"/>
              </a:rPr>
              <a:pPr eaLnBrk="1" hangingPunct="1"/>
              <a:t>95</a:t>
            </a:fld>
            <a:endParaRPr lang="en-US" altLang="en-US" dirty="0">
              <a:solidFill>
                <a:srgbClr val="7F7F7F"/>
              </a:solidFill>
              <a:latin typeface="Arial Narrow" panose="020B0606020202030204" pitchFamily="34" charset="0"/>
            </a:endParaRPr>
          </a:p>
        </p:txBody>
      </p:sp>
      <p:sp>
        <p:nvSpPr>
          <p:cNvPr id="27653" name="Rectangle 5"/>
          <p:cNvSpPr>
            <a:spLocks noGrp="1" noChangeArrowheads="1"/>
          </p:cNvSpPr>
          <p:nvPr>
            <p:ph idx="1"/>
          </p:nvPr>
        </p:nvSpPr>
        <p:spPr>
          <a:xfrm>
            <a:off x="508000" y="1087069"/>
            <a:ext cx="5384800" cy="1805354"/>
          </a:xfrm>
        </p:spPr>
        <p:txBody>
          <a:bodyPr/>
          <a:lstStyle/>
          <a:p>
            <a:pPr eaLnBrk="1" hangingPunct="1"/>
            <a:r>
              <a:rPr lang="en-US" altLang="en-US" sz="4000" dirty="0">
                <a:latin typeface="+mj-lt"/>
                <a:cs typeface="Arial Narrow" panose="020B0606020202030204" pitchFamily="34" charset="0"/>
              </a:rPr>
              <a:t>	</a:t>
            </a:r>
            <a:r>
              <a:rPr lang="en-US" altLang="en-US" sz="4000" dirty="0">
                <a:solidFill>
                  <a:schemeClr val="tx1"/>
                </a:solidFill>
                <a:latin typeface="+mj-lt"/>
                <a:cs typeface="Arial Narrow" panose="020B0606020202030204" pitchFamily="34" charset="0"/>
              </a:rPr>
              <a:t>STEP 1</a:t>
            </a:r>
          </a:p>
          <a:p>
            <a:pPr eaLnBrk="1" hangingPunct="1"/>
            <a:endParaRPr lang="en-US" altLang="en-US" dirty="0">
              <a:latin typeface="Arial Narrow" panose="020B0606020202030204" pitchFamily="34" charset="0"/>
              <a:cs typeface="Arial Narrow" panose="020B0606020202030204" pitchFamily="34" charset="0"/>
            </a:endParaRPr>
          </a:p>
        </p:txBody>
      </p:sp>
      <p:sp>
        <p:nvSpPr>
          <p:cNvPr id="27654" name="Content Placeholder 5"/>
          <p:cNvSpPr>
            <a:spLocks noGrp="1"/>
          </p:cNvSpPr>
          <p:nvPr>
            <p:ph idx="13"/>
          </p:nvPr>
        </p:nvSpPr>
        <p:spPr/>
        <p:txBody>
          <a:bodyPr/>
          <a:lstStyle/>
          <a:p>
            <a:pPr eaLnBrk="1" hangingPunct="1"/>
            <a:r>
              <a:rPr lang="en-US" altLang="en-US" dirty="0">
                <a:solidFill>
                  <a:schemeClr val="tx1"/>
                </a:solidFill>
                <a:cs typeface="Arial Narrow" panose="020B0606020202030204" pitchFamily="34" charset="0"/>
              </a:rPr>
              <a:t>Employment Proposal</a:t>
            </a:r>
          </a:p>
        </p:txBody>
      </p:sp>
    </p:spTree>
    <p:extLst>
      <p:ext uri="{BB962C8B-B14F-4D97-AF65-F5344CB8AC3E}">
        <p14:creationId xmlns:p14="http://schemas.microsoft.com/office/powerpoint/2010/main" val="1310041978"/>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118" y="401149"/>
            <a:ext cx="10650682" cy="1614815"/>
          </a:xfrm>
        </p:spPr>
        <p:txBody>
          <a:bodyPr>
            <a:normAutofit/>
          </a:bodyPr>
          <a:lstStyle/>
          <a:p>
            <a:r>
              <a:rPr lang="en-US" sz="4000" dirty="0"/>
              <a:t>Present Your Ideas/Solutions with a </a:t>
            </a:r>
            <a:br>
              <a:rPr lang="en-US" sz="4000" dirty="0"/>
            </a:br>
            <a:r>
              <a:rPr lang="en-US" sz="4000" dirty="0"/>
              <a:t>Potential Task List</a:t>
            </a:r>
          </a:p>
        </p:txBody>
      </p:sp>
      <p:sp>
        <p:nvSpPr>
          <p:cNvPr id="3" name="Content Placeholder 2"/>
          <p:cNvSpPr>
            <a:spLocks noGrp="1"/>
          </p:cNvSpPr>
          <p:nvPr>
            <p:ph idx="1"/>
          </p:nvPr>
        </p:nvSpPr>
        <p:spPr>
          <a:xfrm>
            <a:off x="703118" y="1776249"/>
            <a:ext cx="10286999" cy="4553018"/>
          </a:xfrm>
        </p:spPr>
        <p:txBody>
          <a:bodyPr>
            <a:normAutofit/>
          </a:bodyPr>
          <a:lstStyle/>
          <a:p>
            <a:pPr>
              <a:buFont typeface="Wingdings" pitchFamily="2" charset="2"/>
              <a:buChar char="Ø"/>
              <a:defRPr/>
            </a:pPr>
            <a:r>
              <a:rPr lang="en-US" sz="2400" dirty="0"/>
              <a:t>Translates the job seeker’s</a:t>
            </a:r>
            <a:r>
              <a:rPr lang="en-US" sz="2400" i="1" dirty="0"/>
              <a:t> Features to Benefits</a:t>
            </a:r>
          </a:p>
          <a:p>
            <a:pPr>
              <a:buFont typeface="Wingdings" pitchFamily="2" charset="2"/>
              <a:buChar char="Ø"/>
              <a:defRPr/>
            </a:pPr>
            <a:r>
              <a:rPr lang="en-US" sz="2400" dirty="0"/>
              <a:t>Based on employer’s needs </a:t>
            </a:r>
            <a:r>
              <a:rPr lang="en-US" sz="2400" u="sng" dirty="0"/>
              <a:t>and</a:t>
            </a:r>
            <a:r>
              <a:rPr lang="en-US" sz="2400" dirty="0"/>
              <a:t> your candidate’s skill set</a:t>
            </a:r>
          </a:p>
          <a:p>
            <a:pPr>
              <a:buFont typeface="Wingdings" pitchFamily="2" charset="2"/>
              <a:buChar char="Ø"/>
              <a:defRPr/>
            </a:pPr>
            <a:r>
              <a:rPr lang="en-US" sz="2400" dirty="0"/>
              <a:t>Helps an employers to focus on job tasks- not job postings or existing positions</a:t>
            </a:r>
          </a:p>
          <a:p>
            <a:pPr>
              <a:buFont typeface="Wingdings" pitchFamily="2" charset="2"/>
              <a:buChar char="Ø"/>
              <a:defRPr/>
            </a:pPr>
            <a:r>
              <a:rPr lang="en-US" sz="2400" dirty="0"/>
              <a:t>Demonstrates how a person with disabilities can be can add value to their workforce</a:t>
            </a:r>
          </a:p>
        </p:txBody>
      </p:sp>
      <p:sp>
        <p:nvSpPr>
          <p:cNvPr id="4" name="Slide Number Placeholder 3"/>
          <p:cNvSpPr>
            <a:spLocks noGrp="1"/>
          </p:cNvSpPr>
          <p:nvPr>
            <p:ph type="sldNum" sz="quarter" idx="12"/>
          </p:nvPr>
        </p:nvSpPr>
        <p:spPr/>
        <p:txBody>
          <a:bodyPr/>
          <a:lstStyle/>
          <a:p>
            <a:fld id="{DAB2635A-69B3-0346-A51E-80F2DF4B156A}" type="slidenum">
              <a:rPr lang="en-US" smtClean="0"/>
              <a:t>96</a:t>
            </a:fld>
            <a:endParaRPr lang="en-US" dirty="0"/>
          </a:p>
        </p:txBody>
      </p:sp>
    </p:spTree>
    <p:extLst>
      <p:ext uri="{BB962C8B-B14F-4D97-AF65-F5344CB8AC3E}">
        <p14:creationId xmlns:p14="http://schemas.microsoft.com/office/powerpoint/2010/main" val="4128499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9382"/>
            <a:ext cx="10515600" cy="1073536"/>
          </a:xfrm>
        </p:spPr>
        <p:txBody>
          <a:bodyPr>
            <a:normAutofit/>
          </a:bodyPr>
          <a:lstStyle/>
          <a:p>
            <a:r>
              <a:rPr lang="en-US" sz="4000" dirty="0"/>
              <a:t>Effective Tasks Lists</a:t>
            </a:r>
          </a:p>
        </p:txBody>
      </p:sp>
      <p:sp>
        <p:nvSpPr>
          <p:cNvPr id="3" name="Content Placeholder 2"/>
          <p:cNvSpPr>
            <a:spLocks noGrp="1"/>
          </p:cNvSpPr>
          <p:nvPr>
            <p:ph idx="1"/>
          </p:nvPr>
        </p:nvSpPr>
        <p:spPr>
          <a:xfrm>
            <a:off x="838200" y="1955965"/>
            <a:ext cx="10515600" cy="4453938"/>
          </a:xfrm>
        </p:spPr>
        <p:txBody>
          <a:bodyPr>
            <a:normAutofit/>
          </a:bodyPr>
          <a:lstStyle/>
          <a:p>
            <a:pPr>
              <a:buFont typeface="Wingdings" pitchFamily="2" charset="2"/>
              <a:buChar char="Ø"/>
              <a:defRPr/>
            </a:pPr>
            <a:r>
              <a:rPr lang="en-US" sz="2800" dirty="0"/>
              <a:t>Gets the employer thinking--and talking about tasks (vs. job postings)</a:t>
            </a:r>
          </a:p>
          <a:p>
            <a:pPr>
              <a:buFont typeface="Wingdings" pitchFamily="2" charset="2"/>
              <a:buChar char="Ø"/>
              <a:defRPr/>
            </a:pPr>
            <a:r>
              <a:rPr lang="en-US" sz="2800" dirty="0"/>
              <a:t>Speak the employer’s language </a:t>
            </a:r>
          </a:p>
          <a:p>
            <a:pPr lvl="1">
              <a:defRPr/>
            </a:pPr>
            <a:r>
              <a:rPr lang="en-US" dirty="0"/>
              <a:t>Use employer’s jargon and organizational terms</a:t>
            </a:r>
          </a:p>
          <a:p>
            <a:pPr>
              <a:buFont typeface="Wingdings" pitchFamily="2" charset="2"/>
              <a:buChar char="Ø"/>
              <a:defRPr/>
            </a:pPr>
            <a:r>
              <a:rPr lang="en-US" sz="2800" dirty="0"/>
              <a:t>List specific job tasks (doing what for whom?)</a:t>
            </a:r>
          </a:p>
          <a:p>
            <a:pPr lvl="1">
              <a:defRPr/>
            </a:pPr>
            <a:r>
              <a:rPr lang="en-US" dirty="0"/>
              <a:t>not general statements like “file”, “photocopy”</a:t>
            </a:r>
          </a:p>
          <a:p>
            <a:pPr>
              <a:buFont typeface="Wingdings" pitchFamily="2" charset="2"/>
              <a:buChar char="Ø"/>
              <a:defRPr/>
            </a:pPr>
            <a:r>
              <a:rPr lang="en-US" sz="2800" dirty="0"/>
              <a:t>List most important tasks (needs) first</a:t>
            </a:r>
          </a:p>
          <a:p>
            <a:pPr lvl="1">
              <a:defRPr/>
            </a:pPr>
            <a:r>
              <a:rPr lang="en-US" dirty="0"/>
              <a:t>Which tasks will have the greatest impact?</a:t>
            </a:r>
          </a:p>
          <a:p>
            <a:endParaRPr lang="en-US" dirty="0"/>
          </a:p>
        </p:txBody>
      </p:sp>
      <p:sp>
        <p:nvSpPr>
          <p:cNvPr id="4" name="Slide Number Placeholder 3"/>
          <p:cNvSpPr>
            <a:spLocks noGrp="1"/>
          </p:cNvSpPr>
          <p:nvPr>
            <p:ph type="sldNum" sz="quarter" idx="12"/>
          </p:nvPr>
        </p:nvSpPr>
        <p:spPr/>
        <p:txBody>
          <a:bodyPr/>
          <a:lstStyle/>
          <a:p>
            <a:fld id="{DAB2635A-69B3-0346-A51E-80F2DF4B156A}" type="slidenum">
              <a:rPr lang="en-US" smtClean="0"/>
              <a:t>97</a:t>
            </a:fld>
            <a:endParaRPr lang="en-US" dirty="0"/>
          </a:p>
        </p:txBody>
      </p:sp>
    </p:spTree>
    <p:extLst>
      <p:ext uri="{BB962C8B-B14F-4D97-AF65-F5344CB8AC3E}">
        <p14:creationId xmlns:p14="http://schemas.microsoft.com/office/powerpoint/2010/main" val="23573785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l">
              <a:defRPr/>
            </a:pPr>
            <a:r>
              <a:rPr lang="en-US" sz="3100" b="0" dirty="0">
                <a:ea typeface="+mj-ea"/>
              </a:rPr>
              <a:t>Highlight the skills of the candidate and how they can match the tasks needing to be done. Outline how these tasks might be assigned to the jobseeker you represent. </a:t>
            </a:r>
            <a:br>
              <a:rPr lang="en-US" b="0" dirty="0">
                <a:ea typeface="+mj-ea"/>
              </a:rPr>
            </a:br>
            <a:endParaRPr lang="en-US" b="0" dirty="0">
              <a:ea typeface="+mj-ea"/>
            </a:endParaRPr>
          </a:p>
        </p:txBody>
      </p:sp>
      <p:sp>
        <p:nvSpPr>
          <p:cNvPr id="5" name="Slide Number Placeholder 4"/>
          <p:cNvSpPr>
            <a:spLocks noGrp="1"/>
          </p:cNvSpPr>
          <p:nvPr>
            <p:ph type="sldNum" sz="quarter" idx="1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E743617-ADCB-4C82-9E50-DA6AF6E199DC}" type="slidenum">
              <a:rPr lang="en-US" altLang="en-US">
                <a:solidFill>
                  <a:srgbClr val="7F7F7F"/>
                </a:solidFill>
                <a:latin typeface="Arial Narrow" panose="020B0606020202030204" pitchFamily="34" charset="0"/>
              </a:rPr>
              <a:pPr eaLnBrk="1" hangingPunct="1"/>
              <a:t>98</a:t>
            </a:fld>
            <a:endParaRPr lang="en-US" altLang="en-US" dirty="0">
              <a:solidFill>
                <a:srgbClr val="7F7F7F"/>
              </a:solidFill>
              <a:latin typeface="Arial Narrow" panose="020B0606020202030204" pitchFamily="34" charset="0"/>
            </a:endParaRPr>
          </a:p>
        </p:txBody>
      </p:sp>
      <p:sp>
        <p:nvSpPr>
          <p:cNvPr id="29701" name="Content Placeholder 2"/>
          <p:cNvSpPr>
            <a:spLocks noGrp="1"/>
          </p:cNvSpPr>
          <p:nvPr>
            <p:ph idx="1"/>
          </p:nvPr>
        </p:nvSpPr>
        <p:spPr>
          <a:xfrm>
            <a:off x="609600" y="685800"/>
            <a:ext cx="5384800" cy="1371600"/>
          </a:xfrm>
        </p:spPr>
        <p:txBody>
          <a:bodyPr/>
          <a:lstStyle/>
          <a:p>
            <a:pPr eaLnBrk="1" hangingPunct="1"/>
            <a:r>
              <a:rPr lang="en-US" altLang="en-US" sz="4000" dirty="0">
                <a:solidFill>
                  <a:schemeClr val="tx1"/>
                </a:solidFill>
                <a:latin typeface="+mj-lt"/>
                <a:cs typeface="Arial Narrow" panose="020B0606020202030204" pitchFamily="34" charset="0"/>
              </a:rPr>
              <a:t>STEP 2</a:t>
            </a:r>
          </a:p>
        </p:txBody>
      </p:sp>
      <p:sp>
        <p:nvSpPr>
          <p:cNvPr id="29702" name="Content Placeholder 11"/>
          <p:cNvSpPr>
            <a:spLocks noGrp="1"/>
          </p:cNvSpPr>
          <p:nvPr>
            <p:ph idx="13"/>
          </p:nvPr>
        </p:nvSpPr>
        <p:spPr/>
        <p:txBody>
          <a:bodyPr/>
          <a:lstStyle/>
          <a:p>
            <a:pPr eaLnBrk="1" hangingPunct="1"/>
            <a:r>
              <a:rPr lang="en-US" altLang="en-US" dirty="0">
                <a:solidFill>
                  <a:schemeClr val="tx1"/>
                </a:solidFill>
                <a:cs typeface="Arial Narrow" panose="020B0606020202030204" pitchFamily="34" charset="0"/>
              </a:rPr>
              <a:t>Employment Proposal</a:t>
            </a:r>
          </a:p>
        </p:txBody>
      </p:sp>
    </p:spTree>
    <p:extLst>
      <p:ext uri="{BB962C8B-B14F-4D97-AF65-F5344CB8AC3E}">
        <p14:creationId xmlns:p14="http://schemas.microsoft.com/office/powerpoint/2010/main" val="2491200808"/>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l">
              <a:defRPr/>
            </a:pPr>
            <a:r>
              <a:rPr lang="en-US" sz="3600" dirty="0">
                <a:ea typeface="+mj-ea"/>
              </a:rPr>
              <a:t>Delineate the potential benefits to the employer as a result of assigning identified tasks to the job candidate.</a:t>
            </a:r>
          </a:p>
        </p:txBody>
      </p:sp>
      <p:sp>
        <p:nvSpPr>
          <p:cNvPr id="5" name="Slide Number Placeholder 4"/>
          <p:cNvSpPr>
            <a:spLocks noGrp="1"/>
          </p:cNvSpPr>
          <p:nvPr>
            <p:ph type="sldNum" sz="quarter" idx="1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9D2196B-70A6-49FE-AED6-80895EC30A45}" type="slidenum">
              <a:rPr lang="en-US" altLang="en-US">
                <a:solidFill>
                  <a:srgbClr val="7F7F7F"/>
                </a:solidFill>
                <a:latin typeface="Arial Narrow" panose="020B0606020202030204" pitchFamily="34" charset="0"/>
              </a:rPr>
              <a:pPr eaLnBrk="1" hangingPunct="1"/>
              <a:t>99</a:t>
            </a:fld>
            <a:endParaRPr lang="en-US" altLang="en-US" dirty="0">
              <a:solidFill>
                <a:srgbClr val="7F7F7F"/>
              </a:solidFill>
              <a:latin typeface="Arial Narrow" panose="020B0606020202030204" pitchFamily="34" charset="0"/>
            </a:endParaRPr>
          </a:p>
        </p:txBody>
      </p:sp>
      <p:sp>
        <p:nvSpPr>
          <p:cNvPr id="32773" name="Content Placeholder 2"/>
          <p:cNvSpPr>
            <a:spLocks noGrp="1"/>
          </p:cNvSpPr>
          <p:nvPr>
            <p:ph idx="1"/>
          </p:nvPr>
        </p:nvSpPr>
        <p:spPr>
          <a:xfrm>
            <a:off x="609600" y="685800"/>
            <a:ext cx="5384800" cy="1371600"/>
          </a:xfrm>
        </p:spPr>
        <p:txBody>
          <a:bodyPr/>
          <a:lstStyle/>
          <a:p>
            <a:pPr eaLnBrk="1" hangingPunct="1"/>
            <a:r>
              <a:rPr lang="en-US" altLang="en-US" sz="4000" dirty="0">
                <a:solidFill>
                  <a:schemeClr val="tx1"/>
                </a:solidFill>
                <a:latin typeface="+mj-lt"/>
                <a:cs typeface="Arial Narrow" panose="020B0606020202030204" pitchFamily="34" charset="0"/>
              </a:rPr>
              <a:t>STEP 3</a:t>
            </a:r>
          </a:p>
        </p:txBody>
      </p:sp>
      <p:sp>
        <p:nvSpPr>
          <p:cNvPr id="32774" name="Content Placeholder 10"/>
          <p:cNvSpPr>
            <a:spLocks noGrp="1"/>
          </p:cNvSpPr>
          <p:nvPr>
            <p:ph idx="13"/>
          </p:nvPr>
        </p:nvSpPr>
        <p:spPr/>
        <p:txBody>
          <a:bodyPr/>
          <a:lstStyle/>
          <a:p>
            <a:pPr eaLnBrk="1" hangingPunct="1"/>
            <a:r>
              <a:rPr lang="en-US" altLang="en-US" dirty="0">
                <a:solidFill>
                  <a:schemeClr val="tx1"/>
                </a:solidFill>
                <a:cs typeface="Arial Narrow" panose="020B0606020202030204" pitchFamily="34" charset="0"/>
              </a:rPr>
              <a:t>Employment Proposal</a:t>
            </a:r>
          </a:p>
        </p:txBody>
      </p:sp>
    </p:spTree>
    <p:extLst>
      <p:ext uri="{BB962C8B-B14F-4D97-AF65-F5344CB8AC3E}">
        <p14:creationId xmlns:p14="http://schemas.microsoft.com/office/powerpoint/2010/main" val="1502651230"/>
      </p:ext>
    </p:extLst>
  </p:cSld>
  <p:clrMapOvr>
    <a:masterClrMapping/>
  </p:clrMapOvr>
  <p:transition>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{B3B34726-442E-B94B-8DB8-DBCA08714906}tf10001058</Template>
  <TotalTime>1220</TotalTime>
  <Words>3901</Words>
  <Application>Microsoft Macintosh PowerPoint</Application>
  <PresentationFormat>Widescreen</PresentationFormat>
  <Paragraphs>773</Paragraphs>
  <Slides>110</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110</vt:i4>
      </vt:variant>
    </vt:vector>
  </HeadingPairs>
  <TitlesOfParts>
    <vt:vector size="119" baseType="lpstr">
      <vt:lpstr>Arial</vt:lpstr>
      <vt:lpstr>Arial Black</vt:lpstr>
      <vt:lpstr>Arial Narrow</vt:lpstr>
      <vt:lpstr>Calibri</vt:lpstr>
      <vt:lpstr>Calibri Light</vt:lpstr>
      <vt:lpstr>Webdings</vt:lpstr>
      <vt:lpstr>Wingdings</vt:lpstr>
      <vt:lpstr>Wingdings 2</vt:lpstr>
      <vt:lpstr>Celestial</vt:lpstr>
      <vt:lpstr>Building and Sustaining employment support Services</vt:lpstr>
      <vt:lpstr>Managers and Supervisors</vt:lpstr>
      <vt:lpstr>Establishing a Vision for Employment Development Team</vt:lpstr>
      <vt:lpstr>Navigating the Landscape</vt:lpstr>
      <vt:lpstr>TWO WORLDS</vt:lpstr>
      <vt:lpstr>Supervising and Coaching EMPLOYMENT DEVELOPMENT Services</vt:lpstr>
      <vt:lpstr>Organizational Infrastructure</vt:lpstr>
      <vt:lpstr>     Managing A dynamic Team</vt:lpstr>
      <vt:lpstr>TOOLS</vt:lpstr>
      <vt:lpstr>Managing the Day to day of Employment Services</vt:lpstr>
      <vt:lpstr>Three Customers</vt:lpstr>
      <vt:lpstr>Three Customers</vt:lpstr>
      <vt:lpstr>Three Customers</vt:lpstr>
      <vt:lpstr>Job Match</vt:lpstr>
      <vt:lpstr>The secret to success!</vt:lpstr>
      <vt:lpstr>          The 10 yard mile!</vt:lpstr>
      <vt:lpstr>Programs</vt:lpstr>
      <vt:lpstr>Employment Flow</vt:lpstr>
      <vt:lpstr>Employment Flow</vt:lpstr>
      <vt:lpstr>Employment Flow</vt:lpstr>
      <vt:lpstr>Allocating Resources</vt:lpstr>
      <vt:lpstr>Allocating Resources</vt:lpstr>
      <vt:lpstr>Allocating Resources</vt:lpstr>
      <vt:lpstr>Allocating Resources</vt:lpstr>
      <vt:lpstr>Allocating Resources</vt:lpstr>
      <vt:lpstr>MANAGING RESOURCES</vt:lpstr>
      <vt:lpstr>Stages of Employment Development</vt:lpstr>
      <vt:lpstr>Dating?</vt:lpstr>
      <vt:lpstr>Initial Contact - Considerations</vt:lpstr>
      <vt:lpstr>Employer File</vt:lpstr>
      <vt:lpstr>Stages of Employment Development</vt:lpstr>
      <vt:lpstr>Relationship Building through Informational Interviews</vt:lpstr>
      <vt:lpstr>Informational Interview Goals</vt:lpstr>
      <vt:lpstr>Tools </vt:lpstr>
      <vt:lpstr>Stages of Employment Development</vt:lpstr>
      <vt:lpstr>Employment Flow</vt:lpstr>
      <vt:lpstr>Proposal Goals</vt:lpstr>
      <vt:lpstr>Proposal - Considerations</vt:lpstr>
      <vt:lpstr>Gap Analysis</vt:lpstr>
      <vt:lpstr>GAP Analysis TOOL</vt:lpstr>
      <vt:lpstr>Skills in the Tool Box</vt:lpstr>
      <vt:lpstr>EMPLOYERS</vt:lpstr>
      <vt:lpstr>Stages of Employment Development</vt:lpstr>
      <vt:lpstr>Marketing Plan</vt:lpstr>
      <vt:lpstr>Metrics</vt:lpstr>
      <vt:lpstr>Data Driven Processes</vt:lpstr>
      <vt:lpstr>Continuous Process Improvement</vt:lpstr>
      <vt:lpstr>Session II: Operating community Based employment Services</vt:lpstr>
      <vt:lpstr>Qualities of Effective Employment Consultants</vt:lpstr>
      <vt:lpstr>What we know…</vt:lpstr>
      <vt:lpstr>Customized Positions</vt:lpstr>
      <vt:lpstr>Employment Process</vt:lpstr>
      <vt:lpstr>Discovery Process</vt:lpstr>
      <vt:lpstr>Typical Assessment Processes</vt:lpstr>
      <vt:lpstr>Discovery </vt:lpstr>
      <vt:lpstr>Exposure Proceeds Interest.   Interest Proceeds Motivation.   Motivation Proceeds Action.  </vt:lpstr>
      <vt:lpstr>The Purpose of Discovery</vt:lpstr>
      <vt:lpstr>Discovery Process</vt:lpstr>
      <vt:lpstr>Discovery Steps/Activities</vt:lpstr>
      <vt:lpstr>Interviewing and Active Listening</vt:lpstr>
      <vt:lpstr>Tour the Neighborhood, Talk with Friends and Family </vt:lpstr>
      <vt:lpstr>What are we “Discovering”?</vt:lpstr>
      <vt:lpstr>Identify Interests and Values</vt:lpstr>
      <vt:lpstr>Create a Descriptive, Qualitative Profile </vt:lpstr>
      <vt:lpstr>Research ideas with job seeker</vt:lpstr>
      <vt:lpstr>Job Development Plan</vt:lpstr>
      <vt:lpstr>Building Business Relationships</vt:lpstr>
      <vt:lpstr>What do Employers Value and Need?</vt:lpstr>
      <vt:lpstr>Most businesses have needs, get to them before a position has been posted</vt:lpstr>
      <vt:lpstr>Everyone is a job developer!</vt:lpstr>
      <vt:lpstr>The Art of Networking</vt:lpstr>
      <vt:lpstr>Employer Engagement</vt:lpstr>
      <vt:lpstr>Job Development Process</vt:lpstr>
      <vt:lpstr>Contact Employers: Check Your Message</vt:lpstr>
      <vt:lpstr>Key Things to Remember</vt:lpstr>
      <vt:lpstr>Use Positive Language and  Business Terminology</vt:lpstr>
      <vt:lpstr>PowerPoint Presentation</vt:lpstr>
      <vt:lpstr>What do employers WANT to hear from us?</vt:lpstr>
      <vt:lpstr>Informational Interactions</vt:lpstr>
      <vt:lpstr>Goal of Informational Interview</vt:lpstr>
      <vt:lpstr>Informational Interactions: Focus is on the Business/Industry</vt:lpstr>
      <vt:lpstr>Networking and Informational Interactions</vt:lpstr>
      <vt:lpstr>Connect with Targeted Business </vt:lpstr>
      <vt:lpstr>How do you get in the door?</vt:lpstr>
      <vt:lpstr>The Right Person may not be HR</vt:lpstr>
      <vt:lpstr>Informational Interactions</vt:lpstr>
      <vt:lpstr>Look for Issues/Challenges</vt:lpstr>
      <vt:lpstr>Lean Principles- a job developer’s toolkit</vt:lpstr>
      <vt:lpstr>Ways to improve processes and “workflow”</vt:lpstr>
      <vt:lpstr>Look for “Waste”</vt:lpstr>
      <vt:lpstr>Is it a good fit for your Job Seeker?</vt:lpstr>
      <vt:lpstr>Assignment 5  Get to Know an Employer Through an Informational Interactions </vt:lpstr>
      <vt:lpstr>Negotiating Opportunities </vt:lpstr>
      <vt:lpstr>The Pitch (aka the employment proposal)</vt:lpstr>
      <vt:lpstr>Identify tasks (from a refined task list) that might be assigned, re-assigned, or even created.</vt:lpstr>
      <vt:lpstr>Present Your Ideas/Solutions with a  Potential Task List</vt:lpstr>
      <vt:lpstr>Effective Tasks Lists</vt:lpstr>
      <vt:lpstr>Highlight the skills of the candidate and how they can match the tasks needing to be done. Outline how these tasks might be assigned to the jobseeker you represent.  </vt:lpstr>
      <vt:lpstr>Delineate the potential benefits to the employer as a result of assigning identified tasks to the job candidate.</vt:lpstr>
      <vt:lpstr>Benefits for Employers</vt:lpstr>
      <vt:lpstr>Cost-Savings Analysis: Close the deal</vt:lpstr>
      <vt:lpstr>Discuss your role (and your organization’s role) in supporting the job candidate.</vt:lpstr>
      <vt:lpstr>Make the ASK.  “I believe this candidate would be a wonderful asset to your organization. Would you be willing to consider this proposal?”</vt:lpstr>
      <vt:lpstr>Reiterate the potential benefits of the arrangements to the employer – e.g., how others can produce more, money can be saved, more sales will be generated, etc.</vt:lpstr>
      <vt:lpstr>“We’re not hiring” to “When can he start?”</vt:lpstr>
      <vt:lpstr>Negotiation is successful when all agree to…</vt:lpstr>
      <vt:lpstr>Lessons Learned</vt:lpstr>
      <vt:lpstr>TOOLS – Employment Process Guide featuring:</vt:lpstr>
      <vt:lpstr>Tracking Job Development Activity</vt:lpstr>
      <vt:lpstr>Supporting Job Development Activity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Employment First Leading the Way</dc:title>
  <dc:creator>Rick McAllister</dc:creator>
  <cp:lastModifiedBy>Rick McAllister</cp:lastModifiedBy>
  <cp:revision>105</cp:revision>
  <dcterms:created xsi:type="dcterms:W3CDTF">2021-05-04T12:20:08Z</dcterms:created>
  <dcterms:modified xsi:type="dcterms:W3CDTF">2023-08-09T22:15:38Z</dcterms:modified>
</cp:coreProperties>
</file>